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2"/>
  </p:notesMasterIdLst>
  <p:sldIdLst>
    <p:sldId id="271" r:id="rId2"/>
    <p:sldId id="282" r:id="rId3"/>
    <p:sldId id="272" r:id="rId4"/>
    <p:sldId id="286" r:id="rId5"/>
    <p:sldId id="277" r:id="rId6"/>
    <p:sldId id="285" r:id="rId7"/>
    <p:sldId id="279" r:id="rId8"/>
    <p:sldId id="276" r:id="rId9"/>
    <p:sldId id="283" r:id="rId10"/>
    <p:sldId id="268" r:id="rId11"/>
  </p:sldIdLst>
  <p:sldSz cx="9144000" cy="6858000" type="screen4x3"/>
  <p:notesSz cx="6858000" cy="9144000"/>
  <p:defaultTextStyle>
    <a:defPPr>
      <a:defRPr lang="da-DK"/>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xmlns="">
        <p15:guide id="1" orient="horz" pos="3974">
          <p15:clr>
            <a:srgbClr val="A4A3A4"/>
          </p15:clr>
        </p15:guide>
        <p15:guide id="2" orient="horz" pos="618">
          <p15:clr>
            <a:srgbClr val="A4A3A4"/>
          </p15:clr>
        </p15:guide>
        <p15:guide id="3" pos="657">
          <p15:clr>
            <a:srgbClr val="A4A3A4"/>
          </p15:clr>
        </p15:guide>
        <p15:guide id="4" pos="510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01A1E"/>
    <a:srgbClr val="2A216A"/>
    <a:srgbClr val="7C4218"/>
    <a:srgbClr val="DDDDDD"/>
    <a:srgbClr val="666666"/>
    <a:srgbClr val="F8F8F8"/>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68" autoAdjust="0"/>
    <p:restoredTop sz="94595" autoAdjust="0"/>
  </p:normalViewPr>
  <p:slideViewPr>
    <p:cSldViewPr>
      <p:cViewPr varScale="1">
        <p:scale>
          <a:sx n="45" d="100"/>
          <a:sy n="45" d="100"/>
        </p:scale>
        <p:origin x="-570" y="-102"/>
      </p:cViewPr>
      <p:guideLst>
        <p:guide orient="horz" pos="3974"/>
        <p:guide orient="horz" pos="618"/>
        <p:guide pos="657"/>
        <p:guide pos="510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a-DK"/>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a-DK"/>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a-DK"/>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4FA0C2C-6CF7-4E25-8BDE-6F6EC57D21D3}" type="slidenum">
              <a:rPr lang="da-DK"/>
              <a:pPr/>
              <a:t>‹#›</a:t>
            </a:fld>
            <a:endParaRPr lang="da-DK"/>
          </a:p>
        </p:txBody>
      </p:sp>
    </p:spTree>
    <p:extLst>
      <p:ext uri="{BB962C8B-B14F-4D97-AF65-F5344CB8AC3E}">
        <p14:creationId xmlns:p14="http://schemas.microsoft.com/office/powerpoint/2010/main" val="23040481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Verdana" pitchFamily="34" charset="0"/>
        <a:ea typeface="+mn-ea"/>
        <a:cs typeface="+mn-cs"/>
      </a:defRPr>
    </a:lvl1pPr>
    <a:lvl2pPr marL="457200" algn="l" rtl="0" fontAlgn="base">
      <a:spcBef>
        <a:spcPct val="30000"/>
      </a:spcBef>
      <a:spcAft>
        <a:spcPct val="0"/>
      </a:spcAft>
      <a:defRPr sz="1200" kern="1200">
        <a:solidFill>
          <a:schemeClr val="tx1"/>
        </a:solidFill>
        <a:latin typeface="Verdana" pitchFamily="34" charset="0"/>
        <a:ea typeface="+mn-ea"/>
        <a:cs typeface="+mn-cs"/>
      </a:defRPr>
    </a:lvl2pPr>
    <a:lvl3pPr marL="914400" algn="l" rtl="0" fontAlgn="base">
      <a:spcBef>
        <a:spcPct val="30000"/>
      </a:spcBef>
      <a:spcAft>
        <a:spcPct val="0"/>
      </a:spcAft>
      <a:defRPr sz="1200" kern="1200">
        <a:solidFill>
          <a:schemeClr val="tx1"/>
        </a:solidFill>
        <a:latin typeface="Verdana" pitchFamily="34" charset="0"/>
        <a:ea typeface="+mn-ea"/>
        <a:cs typeface="+mn-cs"/>
      </a:defRPr>
    </a:lvl3pPr>
    <a:lvl4pPr marL="1371600" algn="l" rtl="0" fontAlgn="base">
      <a:spcBef>
        <a:spcPct val="30000"/>
      </a:spcBef>
      <a:spcAft>
        <a:spcPct val="0"/>
      </a:spcAft>
      <a:defRPr sz="1200" kern="1200">
        <a:solidFill>
          <a:schemeClr val="tx1"/>
        </a:solidFill>
        <a:latin typeface="Verdana" pitchFamily="34" charset="0"/>
        <a:ea typeface="+mn-ea"/>
        <a:cs typeface="+mn-cs"/>
      </a:defRPr>
    </a:lvl4pPr>
    <a:lvl5pPr marL="1828800" algn="l" rtl="0" fontAlgn="base">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nb-NO" dirty="0"/>
          </a:p>
        </p:txBody>
      </p:sp>
      <p:sp>
        <p:nvSpPr>
          <p:cNvPr id="4" name="Pladsholder til slidenummer 3"/>
          <p:cNvSpPr>
            <a:spLocks noGrp="1"/>
          </p:cNvSpPr>
          <p:nvPr>
            <p:ph type="sldNum" sz="quarter" idx="10"/>
          </p:nvPr>
        </p:nvSpPr>
        <p:spPr/>
        <p:txBody>
          <a:bodyPr/>
          <a:lstStyle/>
          <a:p>
            <a:fld id="{A4FA0C2C-6CF7-4E25-8BDE-6F6EC57D21D3}" type="slidenum">
              <a:rPr lang="da-DK" smtClean="0"/>
              <a:pPr/>
              <a:t>1</a:t>
            </a:fld>
            <a:endParaRPr lang="da-DK"/>
          </a:p>
        </p:txBody>
      </p:sp>
    </p:spTree>
    <p:extLst>
      <p:ext uri="{BB962C8B-B14F-4D97-AF65-F5344CB8AC3E}">
        <p14:creationId xmlns:p14="http://schemas.microsoft.com/office/powerpoint/2010/main" val="4069149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3E9496-5ED8-4731-BD5A-CACED7BB9EDC}" type="slidenum">
              <a:rPr lang="da-DK"/>
              <a:pPr/>
              <a:t>2</a:t>
            </a:fld>
            <a:endParaRPr lang="da-DK"/>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862463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3E9496-5ED8-4731-BD5A-CACED7BB9EDC}" type="slidenum">
              <a:rPr lang="da-DK"/>
              <a:pPr/>
              <a:t>3</a:t>
            </a:fld>
            <a:endParaRPr lang="da-DK"/>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r>
              <a:rPr lang="en-GB" dirty="0" smtClean="0"/>
              <a:t>http://www.pinterest.com/snsdfans/strange-animals/</a:t>
            </a:r>
          </a:p>
          <a:p>
            <a:r>
              <a:rPr lang="en-GB" dirty="0" smtClean="0"/>
              <a:t>http://elliottanalysis.com/2013/05/16/gold-investment-advice-how-to-select-the-gold-dealer/</a:t>
            </a:r>
          </a:p>
          <a:p>
            <a:r>
              <a:rPr lang="en-GB" dirty="0" smtClean="0"/>
              <a:t>http://www.druckerinstitute.com/2011/06/you-say-you-want-an-institution/</a:t>
            </a:r>
          </a:p>
          <a:p>
            <a:r>
              <a:rPr lang="en-GB" dirty="0" smtClean="0"/>
              <a:t>https://judythewriter.wordpress.com/2013/09/09/dates-trigger-emotions-so-should-your-writing-5-ways-to-write-for-emotional-impact/</a:t>
            </a:r>
          </a:p>
          <a:p>
            <a:r>
              <a:rPr lang="en-GB" dirty="0" smtClean="0"/>
              <a:t>http://undergroundhealthreporter.com/cognitive-abilities/</a:t>
            </a:r>
          </a:p>
          <a:p>
            <a:r>
              <a:rPr lang="en-GB" dirty="0" smtClean="0"/>
              <a:t>http://en.paperblog.com/trust-or-trustworthiness-thinkibility-nibble-663055/</a:t>
            </a:r>
          </a:p>
          <a:p>
            <a:endParaRPr lang="en-GB" dirty="0"/>
          </a:p>
        </p:txBody>
      </p:sp>
    </p:spTree>
    <p:extLst>
      <p:ext uri="{BB962C8B-B14F-4D97-AF65-F5344CB8AC3E}">
        <p14:creationId xmlns:p14="http://schemas.microsoft.com/office/powerpoint/2010/main" val="1428626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3E9496-5ED8-4731-BD5A-CACED7BB9EDC}" type="slidenum">
              <a:rPr lang="da-DK"/>
              <a:pPr/>
              <a:t>5</a:t>
            </a:fld>
            <a:endParaRPr lang="da-DK"/>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138207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3E9496-5ED8-4731-BD5A-CACED7BB9EDC}" type="slidenum">
              <a:rPr lang="da-DK"/>
              <a:pPr/>
              <a:t>6</a:t>
            </a:fld>
            <a:endParaRPr lang="da-DK"/>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441993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3E9496-5ED8-4731-BD5A-CACED7BB9EDC}" type="slidenum">
              <a:rPr lang="da-DK"/>
              <a:pPr/>
              <a:t>9</a:t>
            </a:fld>
            <a:endParaRPr lang="da-DK"/>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r>
              <a:rPr lang="en-GB" dirty="0" smtClean="0"/>
              <a:t>http://www.fefo.no/no/Naturressurser/Sider/Vindkraft.aspx</a:t>
            </a:r>
            <a:endParaRPr lang="en-GB" dirty="0"/>
          </a:p>
        </p:txBody>
      </p:sp>
    </p:spTree>
    <p:extLst>
      <p:ext uri="{BB962C8B-B14F-4D97-AF65-F5344CB8AC3E}">
        <p14:creationId xmlns:p14="http://schemas.microsoft.com/office/powerpoint/2010/main" val="4037922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75247A-73DF-4860-8F85-C14687CC7A8A}" type="slidenum">
              <a:rPr lang="da-DK"/>
              <a:pPr/>
              <a:t>10</a:t>
            </a:fld>
            <a:endParaRPr lang="da-DK"/>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90465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7" descr="NAT_ppt_top_red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4450"/>
            <a:ext cx="91440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top_uk_58_02"/>
          <p:cNvPicPr>
            <a:picLocks noChangeAspect="1" noChangeArrowheads="1"/>
          </p:cNvPicPr>
          <p:nvPr userDrawn="1"/>
        </p:nvPicPr>
        <p:blipFill>
          <a:blip r:embed="rId3">
            <a:extLst>
              <a:ext uri="{28A0092B-C50C-407E-A947-70E740481C1C}">
                <a14:useLocalDpi xmlns:a14="http://schemas.microsoft.com/office/drawing/2010/main" val="0"/>
              </a:ext>
            </a:extLst>
          </a:blip>
          <a:srcRect r="20320"/>
          <a:stretch>
            <a:fillRect/>
          </a:stretch>
        </p:blipFill>
        <p:spPr bwMode="auto">
          <a:xfrm>
            <a:off x="0" y="0"/>
            <a:ext cx="9144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Line 25"/>
          <p:cNvSpPr>
            <a:spLocks noChangeShapeType="1"/>
          </p:cNvSpPr>
          <p:nvPr userDrawn="1"/>
        </p:nvSpPr>
        <p:spPr bwMode="auto">
          <a:xfrm flipH="1">
            <a:off x="0" y="1165225"/>
            <a:ext cx="8610600" cy="0"/>
          </a:xfrm>
          <a:prstGeom prst="line">
            <a:avLst/>
          </a:prstGeom>
          <a:noFill/>
          <a:ln w="9525">
            <a:solidFill>
              <a:srgbClr val="901A1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25"/>
          <p:cNvSpPr>
            <a:spLocks noChangeShapeType="1"/>
          </p:cNvSpPr>
          <p:nvPr userDrawn="1"/>
        </p:nvSpPr>
        <p:spPr bwMode="auto">
          <a:xfrm flipH="1">
            <a:off x="8723313" y="1165225"/>
            <a:ext cx="420687" cy="0"/>
          </a:xfrm>
          <a:prstGeom prst="line">
            <a:avLst/>
          </a:prstGeom>
          <a:noFill/>
          <a:ln w="9525">
            <a:solidFill>
              <a:srgbClr val="901A1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44" name="Rectangle 60"/>
          <p:cNvSpPr>
            <a:spLocks noGrp="1" noChangeArrowheads="1"/>
          </p:cNvSpPr>
          <p:nvPr>
            <p:ph type="ctrTitle"/>
          </p:nvPr>
        </p:nvSpPr>
        <p:spPr>
          <a:xfrm>
            <a:off x="1044000" y="2059200"/>
            <a:ext cx="6496050" cy="685800"/>
          </a:xfrm>
        </p:spPr>
        <p:txBody>
          <a:bodyPr anchor="t"/>
          <a:lstStyle>
            <a:lvl1pPr>
              <a:defRPr/>
            </a:lvl1pPr>
          </a:lstStyle>
          <a:p>
            <a:r>
              <a:rPr lang="en-GB"/>
              <a:t>Klik for at redigere titeltypografi i masteren</a:t>
            </a:r>
          </a:p>
        </p:txBody>
      </p:sp>
      <p:sp>
        <p:nvSpPr>
          <p:cNvPr id="67645" name="Rectangle 61"/>
          <p:cNvSpPr>
            <a:spLocks noGrp="1" noChangeArrowheads="1"/>
          </p:cNvSpPr>
          <p:nvPr>
            <p:ph type="subTitle" sz="quarter" idx="1" hasCustomPrompt="1"/>
          </p:nvPr>
        </p:nvSpPr>
        <p:spPr>
          <a:xfrm>
            <a:off x="1044000" y="2930525"/>
            <a:ext cx="6486525" cy="2803525"/>
          </a:xfrm>
        </p:spPr>
        <p:txBody>
          <a:bodyPr/>
          <a:lstStyle>
            <a:lvl1pPr>
              <a:defRPr sz="1400"/>
            </a:lvl1pPr>
          </a:lstStyle>
          <a:p>
            <a:r>
              <a:rPr lang="en-GB"/>
              <a:t>Klik for at redigere undertiteltypografien i </a:t>
            </a:r>
            <a:r>
              <a:rPr lang="en-GB" smtClean="0"/>
              <a:t>masteren</a:t>
            </a:r>
            <a:endParaRPr lang="en-GB"/>
          </a:p>
        </p:txBody>
      </p:sp>
      <p:sp>
        <p:nvSpPr>
          <p:cNvPr id="67647" name="Rectangle 63"/>
          <p:cNvSpPr>
            <a:spLocks noGrp="1" noChangeArrowheads="1"/>
          </p:cNvSpPr>
          <p:nvPr>
            <p:ph type="ftr" sz="quarter" idx="3"/>
          </p:nvPr>
        </p:nvSpPr>
        <p:spPr/>
        <p:txBody>
          <a:bodyPr/>
          <a:lstStyle>
            <a:lvl1pPr>
              <a:defRPr/>
            </a:lvl1pPr>
          </a:lstStyle>
          <a:p>
            <a:r>
              <a:rPr lang="en-GB" smtClean="0"/>
              <a:t>Enhedens navn</a:t>
            </a:r>
            <a:endParaRPr lang="en-GB"/>
          </a:p>
        </p:txBody>
      </p:sp>
      <p:sp>
        <p:nvSpPr>
          <p:cNvPr id="67673" name="Line 89"/>
          <p:cNvSpPr>
            <a:spLocks noChangeShapeType="1"/>
          </p:cNvSpPr>
          <p:nvPr userDrawn="1"/>
        </p:nvSpPr>
        <p:spPr bwMode="auto">
          <a:xfrm>
            <a:off x="-1404938" y="4676775"/>
            <a:ext cx="1296988" cy="0"/>
          </a:xfrm>
          <a:prstGeom prst="line">
            <a:avLst/>
          </a:prstGeom>
          <a:noFill/>
          <a:ln w="12700">
            <a:solidFill>
              <a:schemeClr val="bg1"/>
            </a:solidFill>
            <a:round/>
            <a:headEnd/>
            <a:tailEnd/>
          </a:ln>
          <a:effectLst/>
        </p:spPr>
        <p:txBody>
          <a:bodyPr/>
          <a:lstStyle/>
          <a:p>
            <a:endParaRPr lang="en-GB"/>
          </a:p>
        </p:txBody>
      </p:sp>
      <p:sp>
        <p:nvSpPr>
          <p:cNvPr id="10" name="Date Placeholder 9"/>
          <p:cNvSpPr>
            <a:spLocks noGrp="1"/>
          </p:cNvSpPr>
          <p:nvPr>
            <p:ph type="dt" sz="half" idx="10"/>
          </p:nvPr>
        </p:nvSpPr>
        <p:spPr/>
        <p:txBody>
          <a:bodyPr/>
          <a:lstStyle/>
          <a:p>
            <a:r>
              <a:rPr lang="en-US" smtClean="0"/>
              <a:t>Sted og dato</a:t>
            </a:r>
            <a:endParaRPr lang="en-GB"/>
          </a:p>
        </p:txBody>
      </p:sp>
      <p:sp>
        <p:nvSpPr>
          <p:cNvPr id="11" name="Slide Number Placeholder 10"/>
          <p:cNvSpPr>
            <a:spLocks noGrp="1"/>
          </p:cNvSpPr>
          <p:nvPr>
            <p:ph type="sldNum" sz="quarter" idx="11"/>
          </p:nvPr>
        </p:nvSpPr>
        <p:spPr/>
        <p:txBody>
          <a:bodyPr/>
          <a:lstStyle/>
          <a:p>
            <a:r>
              <a:rPr lang="en-GB" smtClean="0"/>
              <a:t>Slide </a:t>
            </a:r>
            <a:fld id="{DE860683-ABD5-4FDA-9081-7028960C251B}" type="slidenum">
              <a:rPr lang="en-GB" smtClean="0"/>
              <a:pPr/>
              <a:t>‹#›</a:t>
            </a:fld>
            <a:endParaRPr lang="en-GB"/>
          </a:p>
        </p:txBody>
      </p:sp>
      <p:sp>
        <p:nvSpPr>
          <p:cNvPr id="14" name="Text Box 48"/>
          <p:cNvSpPr txBox="1">
            <a:spLocks noChangeArrowheads="1"/>
          </p:cNvSpPr>
          <p:nvPr userDrawn="1"/>
        </p:nvSpPr>
        <p:spPr bwMode="auto">
          <a:xfrm>
            <a:off x="-1404938" y="4722813"/>
            <a:ext cx="1404938" cy="2019300"/>
          </a:xfrm>
          <a:prstGeom prst="rect">
            <a:avLst/>
          </a:prstGeom>
          <a:noFill/>
          <a:ln w="9525">
            <a:noFill/>
            <a:miter lim="800000"/>
            <a:headEnd/>
            <a:tailEnd/>
          </a:ln>
          <a:effectLst/>
        </p:spPr>
        <p:txBody>
          <a:bodyPr lIns="0" tIns="0" rIns="0" bIns="0">
            <a:spAutoFit/>
          </a:bodyPr>
          <a:lstStyle/>
          <a:p>
            <a:r>
              <a:rPr lang="da-DK" sz="1100">
                <a:solidFill>
                  <a:schemeClr val="bg1"/>
                </a:solidFill>
              </a:rPr>
              <a:t>For at ændre ”Enhedens navn” og ”Sted og dato”:</a:t>
            </a:r>
          </a:p>
          <a:p>
            <a:endParaRPr lang="da-DK" sz="1100">
              <a:solidFill>
                <a:schemeClr val="bg1"/>
              </a:solidFill>
            </a:endParaRPr>
          </a:p>
          <a:p>
            <a:r>
              <a:rPr lang="da-DK" sz="1100">
                <a:solidFill>
                  <a:schemeClr val="bg1"/>
                </a:solidFill>
              </a:rPr>
              <a:t>Klik i menulinjen, </a:t>
            </a:r>
          </a:p>
          <a:p>
            <a:r>
              <a:rPr lang="da-DK" sz="1100">
                <a:solidFill>
                  <a:schemeClr val="bg1"/>
                </a:solidFill>
              </a:rPr>
              <a:t>vælg </a:t>
            </a:r>
            <a:r>
              <a:rPr lang="da-DK" sz="1100" smtClean="0">
                <a:solidFill>
                  <a:schemeClr val="bg1"/>
                </a:solidFill>
              </a:rPr>
              <a:t>”Indsæt” </a:t>
            </a:r>
            <a:r>
              <a:rPr lang="da-DK" sz="1100">
                <a:solidFill>
                  <a:schemeClr val="bg1"/>
                </a:solidFill>
              </a:rPr>
              <a:t>&gt; ”Sidehoved / Sidefod”.</a:t>
            </a:r>
          </a:p>
          <a:p>
            <a:r>
              <a:rPr lang="da-DK" sz="1100">
                <a:solidFill>
                  <a:schemeClr val="bg1"/>
                </a:solidFill>
              </a:rPr>
              <a:t>Indføj ”Sted og dato” i feltet for </a:t>
            </a:r>
            <a:r>
              <a:rPr lang="da-DK" sz="1100" smtClean="0">
                <a:solidFill>
                  <a:schemeClr val="bg1"/>
                </a:solidFill>
              </a:rPr>
              <a:t>dato </a:t>
            </a:r>
            <a:r>
              <a:rPr lang="da-DK" sz="1100">
                <a:solidFill>
                  <a:schemeClr val="bg1"/>
                </a:solidFill>
              </a:rPr>
              <a:t>og ”Enhedens navn” i Sidefod</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smtClean="0"/>
              <a:t>Enhedens navn</a:t>
            </a:r>
            <a:endParaRPr lang="en-GB"/>
          </a:p>
        </p:txBody>
      </p:sp>
      <p:sp>
        <p:nvSpPr>
          <p:cNvPr id="5" name="Date Placeholder 4"/>
          <p:cNvSpPr>
            <a:spLocks noGrp="1"/>
          </p:cNvSpPr>
          <p:nvPr>
            <p:ph type="dt" sz="half" idx="11"/>
          </p:nvPr>
        </p:nvSpPr>
        <p:spPr/>
        <p:txBody>
          <a:bodyPr/>
          <a:lstStyle/>
          <a:p>
            <a:r>
              <a:rPr lang="en-US" smtClean="0"/>
              <a:t>Sted og dato</a:t>
            </a:r>
            <a:endParaRPr lang="en-GB"/>
          </a:p>
        </p:txBody>
      </p:sp>
      <p:sp>
        <p:nvSpPr>
          <p:cNvPr id="6" name="Slide Number Placeholder 5"/>
          <p:cNvSpPr>
            <a:spLocks noGrp="1"/>
          </p:cNvSpPr>
          <p:nvPr>
            <p:ph type="sldNum" sz="quarter" idx="12"/>
          </p:nvPr>
        </p:nvSpPr>
        <p:spPr/>
        <p:txBody>
          <a:bodyPr/>
          <a:lstStyle/>
          <a:p>
            <a:r>
              <a:rPr lang="en-GB" smtClean="0"/>
              <a:t>Slide </a:t>
            </a:r>
            <a:fld id="{DE860683-ABD5-4FDA-9081-7028960C251B}" type="slidenum">
              <a:rPr lang="en-GB" smtClean="0"/>
              <a:pPr/>
              <a:t>‹#›</a:t>
            </a:fld>
            <a:endParaRPr lang="en-GB"/>
          </a:p>
        </p:txBody>
      </p:sp>
      <p:pic>
        <p:nvPicPr>
          <p:cNvPr id="7" name="Picture 14" descr="fke3b.jpg"/>
          <p:cNvPicPr>
            <a:picLocks noChangeAspect="1"/>
          </p:cNvPicPr>
          <p:nvPr userDrawn="1"/>
        </p:nvPicPr>
        <p:blipFill>
          <a:blip r:embed="rId2"/>
          <a:srcRect/>
          <a:stretch>
            <a:fillRect/>
          </a:stretch>
        </p:blipFill>
        <p:spPr bwMode="auto">
          <a:xfrm>
            <a:off x="-1404938" y="2708275"/>
            <a:ext cx="466725" cy="228600"/>
          </a:xfrm>
          <a:prstGeom prst="rect">
            <a:avLst/>
          </a:prstGeom>
          <a:noFill/>
          <a:ln w="9525">
            <a:noFill/>
            <a:miter lim="800000"/>
            <a:headEnd/>
            <a:tailEnd/>
          </a:ln>
        </p:spPr>
      </p:pic>
      <p:sp>
        <p:nvSpPr>
          <p:cNvPr id="8" name="TextBox 17"/>
          <p:cNvSpPr txBox="1"/>
          <p:nvPr userDrawn="1"/>
        </p:nvSpPr>
        <p:spPr>
          <a:xfrm>
            <a:off x="-1404938" y="1474788"/>
            <a:ext cx="1296988" cy="2355850"/>
          </a:xfrm>
          <a:prstGeom prst="rect">
            <a:avLst/>
          </a:prstGeom>
          <a:noFill/>
        </p:spPr>
        <p:txBody>
          <a:bodyPr lIns="0" tIns="0" rIns="0" bIns="0">
            <a:spAutoFit/>
          </a:bodyPr>
          <a:lstStyle/>
          <a:p>
            <a:r>
              <a:rPr lang="en-GB" sz="1100">
                <a:solidFill>
                  <a:schemeClr val="bg1"/>
                </a:solidFill>
                <a:cs typeface="Arial" charset="0"/>
              </a:rPr>
              <a:t>Tekst starter uden punktopstilling</a:t>
            </a:r>
            <a:br>
              <a:rPr lang="en-GB" sz="1100">
                <a:solidFill>
                  <a:schemeClr val="bg1"/>
                </a:solidFill>
                <a:cs typeface="Arial" charset="0"/>
              </a:rPr>
            </a:br>
            <a:endParaRPr lang="en-GB" sz="1100">
              <a:solidFill>
                <a:schemeClr val="bg1"/>
              </a:solidFill>
              <a:cs typeface="Arial" charset="0"/>
            </a:endParaRPr>
          </a:p>
          <a:p>
            <a:r>
              <a:rPr lang="en-GB" sz="1100">
                <a:solidFill>
                  <a:schemeClr val="bg1"/>
                </a:solidFill>
                <a:cs typeface="Arial" charset="0"/>
              </a:rPr>
              <a:t>For at få punkt-opstilling på teksten, brug forøg indrykning</a:t>
            </a:r>
          </a:p>
          <a:p>
            <a:endParaRPr lang="en-GB" sz="1100">
              <a:solidFill>
                <a:schemeClr val="bg1"/>
              </a:solidFill>
              <a:cs typeface="Arial" charset="0"/>
            </a:endParaRPr>
          </a:p>
          <a:p>
            <a:endParaRPr lang="en-GB" sz="1100">
              <a:solidFill>
                <a:schemeClr val="bg1"/>
              </a:solidFill>
              <a:cs typeface="Arial" charset="0"/>
            </a:endParaRPr>
          </a:p>
          <a:p>
            <a:r>
              <a:rPr lang="en-GB" sz="1100">
                <a:solidFill>
                  <a:schemeClr val="bg1"/>
                </a:solidFill>
                <a:cs typeface="Arial" charset="0"/>
              </a:rPr>
              <a:t>For at få venstre-stillet tekst uden punktopstilling, brug formindsk indrykning</a:t>
            </a:r>
          </a:p>
        </p:txBody>
      </p:sp>
      <p:sp>
        <p:nvSpPr>
          <p:cNvPr id="9" name="Line 44"/>
          <p:cNvSpPr>
            <a:spLocks noChangeShapeType="1"/>
          </p:cNvSpPr>
          <p:nvPr userDrawn="1"/>
        </p:nvSpPr>
        <p:spPr bwMode="auto">
          <a:xfrm>
            <a:off x="-1404938" y="1412875"/>
            <a:ext cx="1296988" cy="0"/>
          </a:xfrm>
          <a:prstGeom prst="line">
            <a:avLst/>
          </a:prstGeom>
          <a:noFill/>
          <a:ln w="12700">
            <a:solidFill>
              <a:schemeClr val="bg1"/>
            </a:solidFill>
            <a:round/>
            <a:headEnd/>
            <a:tailEnd/>
          </a:ln>
          <a:effectLst/>
        </p:spPr>
        <p:txBody>
          <a:bodyPr/>
          <a:lstStyle/>
          <a:p>
            <a:endParaRPr lang="en-GB"/>
          </a:p>
        </p:txBody>
      </p:sp>
      <p:sp>
        <p:nvSpPr>
          <p:cNvPr id="10" name="Text Box 45"/>
          <p:cNvSpPr txBox="1">
            <a:spLocks noChangeArrowheads="1"/>
          </p:cNvSpPr>
          <p:nvPr userDrawn="1"/>
        </p:nvSpPr>
        <p:spPr bwMode="auto">
          <a:xfrm>
            <a:off x="-1404938" y="827088"/>
            <a:ext cx="1296988" cy="168275"/>
          </a:xfrm>
          <a:prstGeom prst="rect">
            <a:avLst/>
          </a:prstGeom>
          <a:noFill/>
          <a:ln w="9525">
            <a:noFill/>
            <a:miter lim="800000"/>
            <a:headEnd/>
            <a:tailEnd/>
          </a:ln>
          <a:effectLst/>
        </p:spPr>
        <p:txBody>
          <a:bodyPr lIns="0" tIns="0" rIns="0" bIns="0">
            <a:spAutoFit/>
          </a:bodyPr>
          <a:lstStyle/>
          <a:p>
            <a:r>
              <a:rPr lang="en-GB" sz="1100">
                <a:solidFill>
                  <a:schemeClr val="bg1"/>
                </a:solidFill>
              </a:rPr>
              <a:t>Overskrift her</a:t>
            </a:r>
          </a:p>
        </p:txBody>
      </p:sp>
      <p:sp>
        <p:nvSpPr>
          <p:cNvPr id="11" name="Line 46"/>
          <p:cNvSpPr>
            <a:spLocks noChangeShapeType="1"/>
          </p:cNvSpPr>
          <p:nvPr userDrawn="1"/>
        </p:nvSpPr>
        <p:spPr bwMode="auto">
          <a:xfrm>
            <a:off x="-1404938" y="765175"/>
            <a:ext cx="1296988" cy="0"/>
          </a:xfrm>
          <a:prstGeom prst="line">
            <a:avLst/>
          </a:prstGeom>
          <a:noFill/>
          <a:ln w="12700">
            <a:solidFill>
              <a:schemeClr val="bg1"/>
            </a:solidFill>
            <a:round/>
            <a:headEnd/>
            <a:tailEnd/>
          </a:ln>
          <a:effectLst/>
        </p:spPr>
        <p:txBody>
          <a:bodyPr/>
          <a:lstStyle/>
          <a:p>
            <a:endParaRPr lang="en-GB"/>
          </a:p>
        </p:txBody>
      </p:sp>
      <p:pic>
        <p:nvPicPr>
          <p:cNvPr id="12" name="Picture 47"/>
          <p:cNvPicPr>
            <a:picLocks noChangeAspect="1" noChangeArrowheads="1"/>
          </p:cNvPicPr>
          <p:nvPr userDrawn="1"/>
        </p:nvPicPr>
        <p:blipFill>
          <a:blip r:embed="rId3"/>
          <a:srcRect/>
          <a:stretch>
            <a:fillRect/>
          </a:stretch>
        </p:blipFill>
        <p:spPr bwMode="auto">
          <a:xfrm>
            <a:off x="-1404938" y="3875088"/>
            <a:ext cx="504825" cy="257175"/>
          </a:xfrm>
          <a:prstGeom prst="rect">
            <a:avLst/>
          </a:prstGeom>
          <a:noFill/>
          <a:ln w="9525">
            <a:noFill/>
            <a:miter lim="800000"/>
            <a:headEnd/>
            <a:tailEnd/>
          </a:ln>
          <a:effectLst/>
        </p:spPr>
      </p:pic>
      <p:sp>
        <p:nvSpPr>
          <p:cNvPr id="13" name="Line 48"/>
          <p:cNvSpPr>
            <a:spLocks noChangeShapeType="1"/>
          </p:cNvSpPr>
          <p:nvPr userDrawn="1"/>
        </p:nvSpPr>
        <p:spPr bwMode="auto">
          <a:xfrm flipV="1">
            <a:off x="-1270000" y="4164013"/>
            <a:ext cx="0" cy="215900"/>
          </a:xfrm>
          <a:prstGeom prst="line">
            <a:avLst/>
          </a:prstGeom>
          <a:noFill/>
          <a:ln w="38100">
            <a:solidFill>
              <a:schemeClr val="bg1"/>
            </a:solidFill>
            <a:round/>
            <a:headEnd/>
            <a:tailEnd type="triangle" w="med" len="med"/>
          </a:ln>
          <a:effectLst/>
        </p:spPr>
        <p:txBody>
          <a:bodyPr/>
          <a:lstStyle/>
          <a:p>
            <a:endParaRPr lang="en-GB"/>
          </a:p>
        </p:txBody>
      </p:sp>
      <p:sp>
        <p:nvSpPr>
          <p:cNvPr id="14" name="Line 49"/>
          <p:cNvSpPr>
            <a:spLocks noChangeShapeType="1"/>
          </p:cNvSpPr>
          <p:nvPr userDrawn="1"/>
        </p:nvSpPr>
        <p:spPr bwMode="auto">
          <a:xfrm>
            <a:off x="-1116013" y="3875088"/>
            <a:ext cx="215900" cy="288925"/>
          </a:xfrm>
          <a:prstGeom prst="line">
            <a:avLst/>
          </a:prstGeom>
          <a:noFill/>
          <a:ln w="28575">
            <a:solidFill>
              <a:schemeClr val="tx1"/>
            </a:solidFill>
            <a:round/>
            <a:headEnd/>
            <a:tailEnd/>
          </a:ln>
          <a:effectLst/>
        </p:spPr>
        <p:txBody>
          <a:bodyPr/>
          <a:lstStyle/>
          <a:p>
            <a:endParaRPr lang="en-GB"/>
          </a:p>
        </p:txBody>
      </p:sp>
      <p:sp>
        <p:nvSpPr>
          <p:cNvPr id="15" name="Line 50"/>
          <p:cNvSpPr>
            <a:spLocks noChangeShapeType="1"/>
          </p:cNvSpPr>
          <p:nvPr userDrawn="1"/>
        </p:nvSpPr>
        <p:spPr bwMode="auto">
          <a:xfrm flipH="1">
            <a:off x="-1116013" y="3875088"/>
            <a:ext cx="215900" cy="288925"/>
          </a:xfrm>
          <a:prstGeom prst="line">
            <a:avLst/>
          </a:prstGeom>
          <a:noFill/>
          <a:ln w="28575">
            <a:solidFill>
              <a:schemeClr val="tx1"/>
            </a:solidFill>
            <a:round/>
            <a:headEnd/>
            <a:tailEnd/>
          </a:ln>
          <a:effectLst/>
        </p:spPr>
        <p:txBody>
          <a:bodyPr/>
          <a:lstStyle/>
          <a:p>
            <a:endParaRPr lang="en-GB"/>
          </a:p>
        </p:txBody>
      </p:sp>
      <p:sp>
        <p:nvSpPr>
          <p:cNvPr id="16" name="Line 51"/>
          <p:cNvSpPr>
            <a:spLocks noChangeShapeType="1"/>
          </p:cNvSpPr>
          <p:nvPr userDrawn="1"/>
        </p:nvSpPr>
        <p:spPr bwMode="auto">
          <a:xfrm>
            <a:off x="-1404938" y="2679700"/>
            <a:ext cx="215900" cy="288925"/>
          </a:xfrm>
          <a:prstGeom prst="line">
            <a:avLst/>
          </a:prstGeom>
          <a:noFill/>
          <a:ln w="28575">
            <a:solidFill>
              <a:schemeClr val="tx1"/>
            </a:solidFill>
            <a:round/>
            <a:headEnd/>
            <a:tailEnd/>
          </a:ln>
          <a:effectLst/>
        </p:spPr>
        <p:txBody>
          <a:bodyPr/>
          <a:lstStyle/>
          <a:p>
            <a:endParaRPr lang="en-GB"/>
          </a:p>
        </p:txBody>
      </p:sp>
      <p:sp>
        <p:nvSpPr>
          <p:cNvPr id="17" name="Line 52"/>
          <p:cNvSpPr>
            <a:spLocks noChangeShapeType="1"/>
          </p:cNvSpPr>
          <p:nvPr userDrawn="1"/>
        </p:nvSpPr>
        <p:spPr bwMode="auto">
          <a:xfrm flipH="1">
            <a:off x="-1404938" y="2679700"/>
            <a:ext cx="215900" cy="288925"/>
          </a:xfrm>
          <a:prstGeom prst="line">
            <a:avLst/>
          </a:prstGeom>
          <a:noFill/>
          <a:ln w="28575">
            <a:solidFill>
              <a:schemeClr val="tx1"/>
            </a:solidFill>
            <a:round/>
            <a:headEnd/>
            <a:tailEnd/>
          </a:ln>
          <a:effectLst/>
        </p:spPr>
        <p:txBody>
          <a:bodyPr/>
          <a:lstStyle/>
          <a:p>
            <a:endParaRPr lang="en-GB"/>
          </a:p>
        </p:txBody>
      </p:sp>
      <p:sp>
        <p:nvSpPr>
          <p:cNvPr id="18" name="Line 53"/>
          <p:cNvSpPr>
            <a:spLocks noChangeShapeType="1"/>
          </p:cNvSpPr>
          <p:nvPr userDrawn="1"/>
        </p:nvSpPr>
        <p:spPr bwMode="auto">
          <a:xfrm flipH="1">
            <a:off x="-900113" y="2800350"/>
            <a:ext cx="215900" cy="0"/>
          </a:xfrm>
          <a:prstGeom prst="line">
            <a:avLst/>
          </a:prstGeom>
          <a:noFill/>
          <a:ln w="38100">
            <a:solidFill>
              <a:schemeClr val="bg1"/>
            </a:solidFill>
            <a:round/>
            <a:headEnd/>
            <a:tailEnd type="triangle" w="med" len="med"/>
          </a:ln>
          <a:effectLst/>
        </p:spPr>
        <p:txBody>
          <a:bodyPr/>
          <a:lstStyle/>
          <a:p>
            <a:endParaRPr lang="en-GB"/>
          </a:p>
        </p:txBody>
      </p:sp>
      <p:sp>
        <p:nvSpPr>
          <p:cNvPr id="20" name="Line 55"/>
          <p:cNvSpPr>
            <a:spLocks noChangeShapeType="1"/>
          </p:cNvSpPr>
          <p:nvPr userDrawn="1"/>
        </p:nvSpPr>
        <p:spPr bwMode="auto">
          <a:xfrm>
            <a:off x="-1404938" y="4676775"/>
            <a:ext cx="1296988" cy="0"/>
          </a:xfrm>
          <a:prstGeom prst="line">
            <a:avLst/>
          </a:prstGeom>
          <a:noFill/>
          <a:ln w="12700">
            <a:solidFill>
              <a:schemeClr val="bg1"/>
            </a:solidFill>
            <a:round/>
            <a:headEnd/>
            <a:tailEnd/>
          </a:ln>
          <a:effectLst/>
        </p:spPr>
        <p:txBody>
          <a:bodyPr/>
          <a:lstStyle/>
          <a:p>
            <a:endParaRPr lang="en-GB"/>
          </a:p>
        </p:txBody>
      </p:sp>
      <p:sp>
        <p:nvSpPr>
          <p:cNvPr id="21" name="Text Box 48"/>
          <p:cNvSpPr txBox="1">
            <a:spLocks noChangeArrowheads="1"/>
          </p:cNvSpPr>
          <p:nvPr userDrawn="1"/>
        </p:nvSpPr>
        <p:spPr bwMode="auto">
          <a:xfrm>
            <a:off x="-1404938" y="4722813"/>
            <a:ext cx="1404938" cy="2019300"/>
          </a:xfrm>
          <a:prstGeom prst="rect">
            <a:avLst/>
          </a:prstGeom>
          <a:noFill/>
          <a:ln w="9525">
            <a:noFill/>
            <a:miter lim="800000"/>
            <a:headEnd/>
            <a:tailEnd/>
          </a:ln>
          <a:effectLst/>
        </p:spPr>
        <p:txBody>
          <a:bodyPr lIns="0" tIns="0" rIns="0" bIns="0">
            <a:spAutoFit/>
          </a:bodyPr>
          <a:lstStyle/>
          <a:p>
            <a:r>
              <a:rPr lang="da-DK" sz="1100">
                <a:solidFill>
                  <a:schemeClr val="bg1"/>
                </a:solidFill>
              </a:rPr>
              <a:t>For at ændre ”Enhedens navn” og ”Sted og dato”:</a:t>
            </a:r>
          </a:p>
          <a:p>
            <a:endParaRPr lang="da-DK" sz="1100">
              <a:solidFill>
                <a:schemeClr val="bg1"/>
              </a:solidFill>
            </a:endParaRPr>
          </a:p>
          <a:p>
            <a:r>
              <a:rPr lang="da-DK" sz="1100">
                <a:solidFill>
                  <a:schemeClr val="bg1"/>
                </a:solidFill>
              </a:rPr>
              <a:t>Klik i menulinjen, </a:t>
            </a:r>
          </a:p>
          <a:p>
            <a:r>
              <a:rPr lang="da-DK" sz="1100">
                <a:solidFill>
                  <a:schemeClr val="bg1"/>
                </a:solidFill>
              </a:rPr>
              <a:t>vælg </a:t>
            </a:r>
            <a:r>
              <a:rPr lang="da-DK" sz="1100" smtClean="0">
                <a:solidFill>
                  <a:schemeClr val="bg1"/>
                </a:solidFill>
              </a:rPr>
              <a:t>”Indsæt” </a:t>
            </a:r>
            <a:r>
              <a:rPr lang="da-DK" sz="1100">
                <a:solidFill>
                  <a:schemeClr val="bg1"/>
                </a:solidFill>
              </a:rPr>
              <a:t>&gt; ”Sidehoved / Sidefod”.</a:t>
            </a:r>
          </a:p>
          <a:p>
            <a:r>
              <a:rPr lang="da-DK" sz="1100">
                <a:solidFill>
                  <a:schemeClr val="bg1"/>
                </a:solidFill>
              </a:rPr>
              <a:t>Indføj ”Sted og dato” i feltet for </a:t>
            </a:r>
            <a:r>
              <a:rPr lang="da-DK" sz="1100" smtClean="0">
                <a:solidFill>
                  <a:schemeClr val="bg1"/>
                </a:solidFill>
              </a:rPr>
              <a:t>dato </a:t>
            </a:r>
            <a:r>
              <a:rPr lang="da-DK" sz="1100">
                <a:solidFill>
                  <a:schemeClr val="bg1"/>
                </a:solidFill>
              </a:rPr>
              <a:t>og ”Enhedens navn” i Sidefod</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1042988" y="1374775"/>
            <a:ext cx="6577012" cy="19113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smtClean="0"/>
              <a:t>Enhedens navn</a:t>
            </a:r>
            <a:endParaRPr lang="en-GB"/>
          </a:p>
        </p:txBody>
      </p:sp>
      <p:sp>
        <p:nvSpPr>
          <p:cNvPr id="5" name="Date Placeholder 4"/>
          <p:cNvSpPr>
            <a:spLocks noGrp="1"/>
          </p:cNvSpPr>
          <p:nvPr>
            <p:ph type="dt" sz="half" idx="11"/>
          </p:nvPr>
        </p:nvSpPr>
        <p:spPr/>
        <p:txBody>
          <a:bodyPr/>
          <a:lstStyle/>
          <a:p>
            <a:r>
              <a:rPr lang="en-US" smtClean="0"/>
              <a:t>Sted og dato</a:t>
            </a:r>
            <a:endParaRPr lang="en-GB"/>
          </a:p>
        </p:txBody>
      </p:sp>
      <p:sp>
        <p:nvSpPr>
          <p:cNvPr id="6" name="Slide Number Placeholder 5"/>
          <p:cNvSpPr>
            <a:spLocks noGrp="1"/>
          </p:cNvSpPr>
          <p:nvPr>
            <p:ph type="sldNum" sz="quarter" idx="12"/>
          </p:nvPr>
        </p:nvSpPr>
        <p:spPr/>
        <p:txBody>
          <a:bodyPr/>
          <a:lstStyle/>
          <a:p>
            <a:r>
              <a:rPr lang="en-GB" smtClean="0"/>
              <a:t>Slide </a:t>
            </a:r>
            <a:fld id="{DE860683-ABD5-4FDA-9081-7028960C251B}" type="slidenum">
              <a:rPr lang="en-GB" smtClean="0"/>
              <a:pPr/>
              <a:t>‹#›</a:t>
            </a:fld>
            <a:endParaRPr lang="en-GB"/>
          </a:p>
        </p:txBody>
      </p:sp>
      <p:pic>
        <p:nvPicPr>
          <p:cNvPr id="7" name="Picture 14" descr="fke3b.jpg"/>
          <p:cNvPicPr>
            <a:picLocks noChangeAspect="1"/>
          </p:cNvPicPr>
          <p:nvPr userDrawn="1"/>
        </p:nvPicPr>
        <p:blipFill>
          <a:blip r:embed="rId2"/>
          <a:srcRect/>
          <a:stretch>
            <a:fillRect/>
          </a:stretch>
        </p:blipFill>
        <p:spPr bwMode="auto">
          <a:xfrm>
            <a:off x="-1404938" y="2708275"/>
            <a:ext cx="466725" cy="228600"/>
          </a:xfrm>
          <a:prstGeom prst="rect">
            <a:avLst/>
          </a:prstGeom>
          <a:noFill/>
          <a:ln w="9525">
            <a:noFill/>
            <a:miter lim="800000"/>
            <a:headEnd/>
            <a:tailEnd/>
          </a:ln>
        </p:spPr>
      </p:pic>
      <p:sp>
        <p:nvSpPr>
          <p:cNvPr id="8" name="TextBox 17"/>
          <p:cNvSpPr txBox="1"/>
          <p:nvPr userDrawn="1"/>
        </p:nvSpPr>
        <p:spPr>
          <a:xfrm>
            <a:off x="-1404938" y="1474788"/>
            <a:ext cx="1296988" cy="2355850"/>
          </a:xfrm>
          <a:prstGeom prst="rect">
            <a:avLst/>
          </a:prstGeom>
          <a:noFill/>
        </p:spPr>
        <p:txBody>
          <a:bodyPr lIns="0" tIns="0" rIns="0" bIns="0">
            <a:spAutoFit/>
          </a:bodyPr>
          <a:lstStyle/>
          <a:p>
            <a:r>
              <a:rPr lang="en-GB" sz="1100">
                <a:solidFill>
                  <a:schemeClr val="bg1"/>
                </a:solidFill>
                <a:cs typeface="Arial" charset="0"/>
              </a:rPr>
              <a:t>Tekst starter uden punktopstilling</a:t>
            </a:r>
            <a:br>
              <a:rPr lang="en-GB" sz="1100">
                <a:solidFill>
                  <a:schemeClr val="bg1"/>
                </a:solidFill>
                <a:cs typeface="Arial" charset="0"/>
              </a:rPr>
            </a:br>
            <a:endParaRPr lang="en-GB" sz="1100">
              <a:solidFill>
                <a:schemeClr val="bg1"/>
              </a:solidFill>
              <a:cs typeface="Arial" charset="0"/>
            </a:endParaRPr>
          </a:p>
          <a:p>
            <a:r>
              <a:rPr lang="en-GB" sz="1100">
                <a:solidFill>
                  <a:schemeClr val="bg1"/>
                </a:solidFill>
                <a:cs typeface="Arial" charset="0"/>
              </a:rPr>
              <a:t>For at få punkt-opstilling på teksten, brug forøg indrykning</a:t>
            </a:r>
          </a:p>
          <a:p>
            <a:endParaRPr lang="en-GB" sz="1100">
              <a:solidFill>
                <a:schemeClr val="bg1"/>
              </a:solidFill>
              <a:cs typeface="Arial" charset="0"/>
            </a:endParaRPr>
          </a:p>
          <a:p>
            <a:endParaRPr lang="en-GB" sz="1100">
              <a:solidFill>
                <a:schemeClr val="bg1"/>
              </a:solidFill>
              <a:cs typeface="Arial" charset="0"/>
            </a:endParaRPr>
          </a:p>
          <a:p>
            <a:r>
              <a:rPr lang="en-GB" sz="1100">
                <a:solidFill>
                  <a:schemeClr val="bg1"/>
                </a:solidFill>
                <a:cs typeface="Arial" charset="0"/>
              </a:rPr>
              <a:t>For at få venstre-stillet tekst uden punktopstilling, brug formindsk indrykning</a:t>
            </a:r>
          </a:p>
        </p:txBody>
      </p:sp>
      <p:sp>
        <p:nvSpPr>
          <p:cNvPr id="9" name="Line 44"/>
          <p:cNvSpPr>
            <a:spLocks noChangeShapeType="1"/>
          </p:cNvSpPr>
          <p:nvPr userDrawn="1"/>
        </p:nvSpPr>
        <p:spPr bwMode="auto">
          <a:xfrm>
            <a:off x="-1404938" y="1412875"/>
            <a:ext cx="1296988" cy="0"/>
          </a:xfrm>
          <a:prstGeom prst="line">
            <a:avLst/>
          </a:prstGeom>
          <a:noFill/>
          <a:ln w="12700">
            <a:solidFill>
              <a:schemeClr val="bg1"/>
            </a:solidFill>
            <a:round/>
            <a:headEnd/>
            <a:tailEnd/>
          </a:ln>
          <a:effectLst/>
        </p:spPr>
        <p:txBody>
          <a:bodyPr/>
          <a:lstStyle/>
          <a:p>
            <a:endParaRPr lang="en-GB"/>
          </a:p>
        </p:txBody>
      </p:sp>
      <p:sp>
        <p:nvSpPr>
          <p:cNvPr id="10" name="Text Box 45"/>
          <p:cNvSpPr txBox="1">
            <a:spLocks noChangeArrowheads="1"/>
          </p:cNvSpPr>
          <p:nvPr userDrawn="1"/>
        </p:nvSpPr>
        <p:spPr bwMode="auto">
          <a:xfrm>
            <a:off x="-1404938" y="827088"/>
            <a:ext cx="1296988" cy="168275"/>
          </a:xfrm>
          <a:prstGeom prst="rect">
            <a:avLst/>
          </a:prstGeom>
          <a:noFill/>
          <a:ln w="9525">
            <a:noFill/>
            <a:miter lim="800000"/>
            <a:headEnd/>
            <a:tailEnd/>
          </a:ln>
          <a:effectLst/>
        </p:spPr>
        <p:txBody>
          <a:bodyPr lIns="0" tIns="0" rIns="0" bIns="0">
            <a:spAutoFit/>
          </a:bodyPr>
          <a:lstStyle/>
          <a:p>
            <a:r>
              <a:rPr lang="en-GB" sz="1100">
                <a:solidFill>
                  <a:schemeClr val="bg1"/>
                </a:solidFill>
              </a:rPr>
              <a:t>Overskrift her</a:t>
            </a:r>
          </a:p>
        </p:txBody>
      </p:sp>
      <p:sp>
        <p:nvSpPr>
          <p:cNvPr id="11" name="Line 46"/>
          <p:cNvSpPr>
            <a:spLocks noChangeShapeType="1"/>
          </p:cNvSpPr>
          <p:nvPr userDrawn="1"/>
        </p:nvSpPr>
        <p:spPr bwMode="auto">
          <a:xfrm>
            <a:off x="-1404938" y="765175"/>
            <a:ext cx="1296988" cy="0"/>
          </a:xfrm>
          <a:prstGeom prst="line">
            <a:avLst/>
          </a:prstGeom>
          <a:noFill/>
          <a:ln w="12700">
            <a:solidFill>
              <a:schemeClr val="bg1"/>
            </a:solidFill>
            <a:round/>
            <a:headEnd/>
            <a:tailEnd/>
          </a:ln>
          <a:effectLst/>
        </p:spPr>
        <p:txBody>
          <a:bodyPr/>
          <a:lstStyle/>
          <a:p>
            <a:endParaRPr lang="en-GB"/>
          </a:p>
        </p:txBody>
      </p:sp>
      <p:pic>
        <p:nvPicPr>
          <p:cNvPr id="12" name="Picture 47"/>
          <p:cNvPicPr>
            <a:picLocks noChangeAspect="1" noChangeArrowheads="1"/>
          </p:cNvPicPr>
          <p:nvPr userDrawn="1"/>
        </p:nvPicPr>
        <p:blipFill>
          <a:blip r:embed="rId3"/>
          <a:srcRect/>
          <a:stretch>
            <a:fillRect/>
          </a:stretch>
        </p:blipFill>
        <p:spPr bwMode="auto">
          <a:xfrm>
            <a:off x="-1404938" y="3875088"/>
            <a:ext cx="504825" cy="257175"/>
          </a:xfrm>
          <a:prstGeom prst="rect">
            <a:avLst/>
          </a:prstGeom>
          <a:noFill/>
          <a:ln w="9525">
            <a:noFill/>
            <a:miter lim="800000"/>
            <a:headEnd/>
            <a:tailEnd/>
          </a:ln>
          <a:effectLst/>
        </p:spPr>
      </p:pic>
      <p:sp>
        <p:nvSpPr>
          <p:cNvPr id="13" name="Line 48"/>
          <p:cNvSpPr>
            <a:spLocks noChangeShapeType="1"/>
          </p:cNvSpPr>
          <p:nvPr userDrawn="1"/>
        </p:nvSpPr>
        <p:spPr bwMode="auto">
          <a:xfrm flipV="1">
            <a:off x="-1270000" y="4164013"/>
            <a:ext cx="0" cy="215900"/>
          </a:xfrm>
          <a:prstGeom prst="line">
            <a:avLst/>
          </a:prstGeom>
          <a:noFill/>
          <a:ln w="38100">
            <a:solidFill>
              <a:schemeClr val="bg1"/>
            </a:solidFill>
            <a:round/>
            <a:headEnd/>
            <a:tailEnd type="triangle" w="med" len="med"/>
          </a:ln>
          <a:effectLst/>
        </p:spPr>
        <p:txBody>
          <a:bodyPr/>
          <a:lstStyle/>
          <a:p>
            <a:endParaRPr lang="en-GB"/>
          </a:p>
        </p:txBody>
      </p:sp>
      <p:sp>
        <p:nvSpPr>
          <p:cNvPr id="14" name="Line 49"/>
          <p:cNvSpPr>
            <a:spLocks noChangeShapeType="1"/>
          </p:cNvSpPr>
          <p:nvPr userDrawn="1"/>
        </p:nvSpPr>
        <p:spPr bwMode="auto">
          <a:xfrm>
            <a:off x="-1116013" y="3875088"/>
            <a:ext cx="215900" cy="288925"/>
          </a:xfrm>
          <a:prstGeom prst="line">
            <a:avLst/>
          </a:prstGeom>
          <a:noFill/>
          <a:ln w="28575">
            <a:solidFill>
              <a:schemeClr val="tx1"/>
            </a:solidFill>
            <a:round/>
            <a:headEnd/>
            <a:tailEnd/>
          </a:ln>
          <a:effectLst/>
        </p:spPr>
        <p:txBody>
          <a:bodyPr/>
          <a:lstStyle/>
          <a:p>
            <a:endParaRPr lang="en-GB"/>
          </a:p>
        </p:txBody>
      </p:sp>
      <p:sp>
        <p:nvSpPr>
          <p:cNvPr id="15" name="Line 50"/>
          <p:cNvSpPr>
            <a:spLocks noChangeShapeType="1"/>
          </p:cNvSpPr>
          <p:nvPr userDrawn="1"/>
        </p:nvSpPr>
        <p:spPr bwMode="auto">
          <a:xfrm flipH="1">
            <a:off x="-1116013" y="3875088"/>
            <a:ext cx="215900" cy="288925"/>
          </a:xfrm>
          <a:prstGeom prst="line">
            <a:avLst/>
          </a:prstGeom>
          <a:noFill/>
          <a:ln w="28575">
            <a:solidFill>
              <a:schemeClr val="tx1"/>
            </a:solidFill>
            <a:round/>
            <a:headEnd/>
            <a:tailEnd/>
          </a:ln>
          <a:effectLst/>
        </p:spPr>
        <p:txBody>
          <a:bodyPr/>
          <a:lstStyle/>
          <a:p>
            <a:endParaRPr lang="en-GB"/>
          </a:p>
        </p:txBody>
      </p:sp>
      <p:sp>
        <p:nvSpPr>
          <p:cNvPr id="16" name="Line 51"/>
          <p:cNvSpPr>
            <a:spLocks noChangeShapeType="1"/>
          </p:cNvSpPr>
          <p:nvPr userDrawn="1"/>
        </p:nvSpPr>
        <p:spPr bwMode="auto">
          <a:xfrm>
            <a:off x="-1404938" y="2679700"/>
            <a:ext cx="215900" cy="288925"/>
          </a:xfrm>
          <a:prstGeom prst="line">
            <a:avLst/>
          </a:prstGeom>
          <a:noFill/>
          <a:ln w="28575">
            <a:solidFill>
              <a:schemeClr val="tx1"/>
            </a:solidFill>
            <a:round/>
            <a:headEnd/>
            <a:tailEnd/>
          </a:ln>
          <a:effectLst/>
        </p:spPr>
        <p:txBody>
          <a:bodyPr/>
          <a:lstStyle/>
          <a:p>
            <a:endParaRPr lang="en-GB"/>
          </a:p>
        </p:txBody>
      </p:sp>
      <p:sp>
        <p:nvSpPr>
          <p:cNvPr id="17" name="Line 52"/>
          <p:cNvSpPr>
            <a:spLocks noChangeShapeType="1"/>
          </p:cNvSpPr>
          <p:nvPr userDrawn="1"/>
        </p:nvSpPr>
        <p:spPr bwMode="auto">
          <a:xfrm flipH="1">
            <a:off x="-1404938" y="2679700"/>
            <a:ext cx="215900" cy="288925"/>
          </a:xfrm>
          <a:prstGeom prst="line">
            <a:avLst/>
          </a:prstGeom>
          <a:noFill/>
          <a:ln w="28575">
            <a:solidFill>
              <a:schemeClr val="tx1"/>
            </a:solidFill>
            <a:round/>
            <a:headEnd/>
            <a:tailEnd/>
          </a:ln>
          <a:effectLst/>
        </p:spPr>
        <p:txBody>
          <a:bodyPr/>
          <a:lstStyle/>
          <a:p>
            <a:endParaRPr lang="en-GB"/>
          </a:p>
        </p:txBody>
      </p:sp>
      <p:sp>
        <p:nvSpPr>
          <p:cNvPr id="18" name="Line 53"/>
          <p:cNvSpPr>
            <a:spLocks noChangeShapeType="1"/>
          </p:cNvSpPr>
          <p:nvPr userDrawn="1"/>
        </p:nvSpPr>
        <p:spPr bwMode="auto">
          <a:xfrm flipH="1">
            <a:off x="-900113" y="2800350"/>
            <a:ext cx="215900" cy="0"/>
          </a:xfrm>
          <a:prstGeom prst="line">
            <a:avLst/>
          </a:prstGeom>
          <a:noFill/>
          <a:ln w="38100">
            <a:solidFill>
              <a:schemeClr val="bg1"/>
            </a:solidFill>
            <a:round/>
            <a:headEnd/>
            <a:tailEnd type="triangle" w="med" len="med"/>
          </a:ln>
          <a:effectLst/>
        </p:spPr>
        <p:txBody>
          <a:bodyPr/>
          <a:lstStyle/>
          <a:p>
            <a:endParaRPr lang="en-GB"/>
          </a:p>
        </p:txBody>
      </p:sp>
      <p:sp>
        <p:nvSpPr>
          <p:cNvPr id="20" name="Line 55"/>
          <p:cNvSpPr>
            <a:spLocks noChangeShapeType="1"/>
          </p:cNvSpPr>
          <p:nvPr userDrawn="1"/>
        </p:nvSpPr>
        <p:spPr bwMode="auto">
          <a:xfrm>
            <a:off x="-1404938" y="4676775"/>
            <a:ext cx="1296988" cy="0"/>
          </a:xfrm>
          <a:prstGeom prst="line">
            <a:avLst/>
          </a:prstGeom>
          <a:noFill/>
          <a:ln w="12700">
            <a:solidFill>
              <a:schemeClr val="bg1"/>
            </a:solidFill>
            <a:round/>
            <a:headEnd/>
            <a:tailEnd/>
          </a:ln>
          <a:effectLst/>
        </p:spPr>
        <p:txBody>
          <a:bodyPr/>
          <a:lstStyle/>
          <a:p>
            <a:endParaRPr lang="en-GB"/>
          </a:p>
        </p:txBody>
      </p:sp>
      <p:sp>
        <p:nvSpPr>
          <p:cNvPr id="22" name="Picture Placeholder 21"/>
          <p:cNvSpPr>
            <a:spLocks noGrp="1"/>
          </p:cNvSpPr>
          <p:nvPr>
            <p:ph type="pic" sz="quarter" idx="13"/>
          </p:nvPr>
        </p:nvSpPr>
        <p:spPr>
          <a:xfrm>
            <a:off x="1044000" y="3358800"/>
            <a:ext cx="3744000" cy="2487600"/>
          </a:xfrm>
        </p:spPr>
        <p:txBody>
          <a:bodyPr/>
          <a:lstStyle/>
          <a:p>
            <a:endParaRPr lang="en-GB"/>
          </a:p>
        </p:txBody>
      </p:sp>
      <p:sp>
        <p:nvSpPr>
          <p:cNvPr id="23" name="Text Box 48"/>
          <p:cNvSpPr txBox="1">
            <a:spLocks noChangeArrowheads="1"/>
          </p:cNvSpPr>
          <p:nvPr userDrawn="1"/>
        </p:nvSpPr>
        <p:spPr bwMode="auto">
          <a:xfrm>
            <a:off x="-1404938" y="4722813"/>
            <a:ext cx="1404938" cy="2019300"/>
          </a:xfrm>
          <a:prstGeom prst="rect">
            <a:avLst/>
          </a:prstGeom>
          <a:noFill/>
          <a:ln w="9525">
            <a:noFill/>
            <a:miter lim="800000"/>
            <a:headEnd/>
            <a:tailEnd/>
          </a:ln>
          <a:effectLst/>
        </p:spPr>
        <p:txBody>
          <a:bodyPr lIns="0" tIns="0" rIns="0" bIns="0">
            <a:spAutoFit/>
          </a:bodyPr>
          <a:lstStyle/>
          <a:p>
            <a:r>
              <a:rPr lang="da-DK" sz="1100">
                <a:solidFill>
                  <a:schemeClr val="bg1"/>
                </a:solidFill>
              </a:rPr>
              <a:t>For at ændre ”Enhedens navn” og ”Sted og dato”:</a:t>
            </a:r>
          </a:p>
          <a:p>
            <a:endParaRPr lang="da-DK" sz="1100">
              <a:solidFill>
                <a:schemeClr val="bg1"/>
              </a:solidFill>
            </a:endParaRPr>
          </a:p>
          <a:p>
            <a:r>
              <a:rPr lang="da-DK" sz="1100">
                <a:solidFill>
                  <a:schemeClr val="bg1"/>
                </a:solidFill>
              </a:rPr>
              <a:t>Klik i menulinjen, </a:t>
            </a:r>
          </a:p>
          <a:p>
            <a:r>
              <a:rPr lang="da-DK" sz="1100">
                <a:solidFill>
                  <a:schemeClr val="bg1"/>
                </a:solidFill>
              </a:rPr>
              <a:t>vælg </a:t>
            </a:r>
            <a:r>
              <a:rPr lang="da-DK" sz="1100" smtClean="0">
                <a:solidFill>
                  <a:schemeClr val="bg1"/>
                </a:solidFill>
              </a:rPr>
              <a:t>”Indsæt” </a:t>
            </a:r>
            <a:r>
              <a:rPr lang="da-DK" sz="1100">
                <a:solidFill>
                  <a:schemeClr val="bg1"/>
                </a:solidFill>
              </a:rPr>
              <a:t>&gt; ”Sidehoved / Sidefod”.</a:t>
            </a:r>
          </a:p>
          <a:p>
            <a:r>
              <a:rPr lang="da-DK" sz="1100">
                <a:solidFill>
                  <a:schemeClr val="bg1"/>
                </a:solidFill>
              </a:rPr>
              <a:t>Indføj ”Sted og dato” i feltet for </a:t>
            </a:r>
            <a:r>
              <a:rPr lang="da-DK" sz="1100" smtClean="0">
                <a:solidFill>
                  <a:schemeClr val="bg1"/>
                </a:solidFill>
              </a:rPr>
              <a:t>dato </a:t>
            </a:r>
            <a:r>
              <a:rPr lang="da-DK" sz="1100">
                <a:solidFill>
                  <a:schemeClr val="bg1"/>
                </a:solidFill>
              </a:rPr>
              <a:t>og ”Enhedens navn” i Sidefod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042988" y="1374774"/>
            <a:ext cx="3211512" cy="44820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406900" y="1374774"/>
            <a:ext cx="3213100" cy="44820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r>
              <a:rPr lang="en-GB" smtClean="0"/>
              <a:t>Enhedens navn</a:t>
            </a:r>
            <a:endParaRPr lang="en-GB"/>
          </a:p>
        </p:txBody>
      </p:sp>
      <p:sp>
        <p:nvSpPr>
          <p:cNvPr id="6" name="Date Placeholder 5"/>
          <p:cNvSpPr>
            <a:spLocks noGrp="1"/>
          </p:cNvSpPr>
          <p:nvPr>
            <p:ph type="dt" sz="half" idx="11"/>
          </p:nvPr>
        </p:nvSpPr>
        <p:spPr/>
        <p:txBody>
          <a:bodyPr/>
          <a:lstStyle/>
          <a:p>
            <a:r>
              <a:rPr lang="en-US" smtClean="0"/>
              <a:t>Sted og dato</a:t>
            </a:r>
            <a:endParaRPr lang="en-GB"/>
          </a:p>
        </p:txBody>
      </p:sp>
      <p:sp>
        <p:nvSpPr>
          <p:cNvPr id="7" name="Slide Number Placeholder 6"/>
          <p:cNvSpPr>
            <a:spLocks noGrp="1"/>
          </p:cNvSpPr>
          <p:nvPr>
            <p:ph type="sldNum" sz="quarter" idx="12"/>
          </p:nvPr>
        </p:nvSpPr>
        <p:spPr/>
        <p:txBody>
          <a:bodyPr/>
          <a:lstStyle/>
          <a:p>
            <a:r>
              <a:rPr lang="en-GB" smtClean="0"/>
              <a:t>Slide </a:t>
            </a:r>
            <a:fld id="{DE860683-ABD5-4FDA-9081-7028960C251B}" type="slidenum">
              <a:rPr lang="en-GB" smtClean="0"/>
              <a:pPr/>
              <a:t>‹#›</a:t>
            </a:fld>
            <a:endParaRPr lang="en-GB"/>
          </a:p>
        </p:txBody>
      </p:sp>
      <p:pic>
        <p:nvPicPr>
          <p:cNvPr id="8" name="Picture 14" descr="fke3b.jpg"/>
          <p:cNvPicPr>
            <a:picLocks noChangeAspect="1"/>
          </p:cNvPicPr>
          <p:nvPr userDrawn="1"/>
        </p:nvPicPr>
        <p:blipFill>
          <a:blip r:embed="rId2"/>
          <a:srcRect/>
          <a:stretch>
            <a:fillRect/>
          </a:stretch>
        </p:blipFill>
        <p:spPr bwMode="auto">
          <a:xfrm>
            <a:off x="-1404938" y="2708275"/>
            <a:ext cx="466725" cy="228600"/>
          </a:xfrm>
          <a:prstGeom prst="rect">
            <a:avLst/>
          </a:prstGeom>
          <a:noFill/>
          <a:ln w="9525">
            <a:noFill/>
            <a:miter lim="800000"/>
            <a:headEnd/>
            <a:tailEnd/>
          </a:ln>
        </p:spPr>
      </p:pic>
      <p:sp>
        <p:nvSpPr>
          <p:cNvPr id="9" name="TextBox 17"/>
          <p:cNvSpPr txBox="1"/>
          <p:nvPr userDrawn="1"/>
        </p:nvSpPr>
        <p:spPr>
          <a:xfrm>
            <a:off x="-1404938" y="1474788"/>
            <a:ext cx="1296988" cy="2355850"/>
          </a:xfrm>
          <a:prstGeom prst="rect">
            <a:avLst/>
          </a:prstGeom>
          <a:noFill/>
        </p:spPr>
        <p:txBody>
          <a:bodyPr lIns="0" tIns="0" rIns="0" bIns="0">
            <a:spAutoFit/>
          </a:bodyPr>
          <a:lstStyle/>
          <a:p>
            <a:r>
              <a:rPr lang="en-GB" sz="1100">
                <a:solidFill>
                  <a:schemeClr val="bg1"/>
                </a:solidFill>
                <a:cs typeface="Arial" charset="0"/>
              </a:rPr>
              <a:t>Tekst starter uden punktopstilling</a:t>
            </a:r>
            <a:br>
              <a:rPr lang="en-GB" sz="1100">
                <a:solidFill>
                  <a:schemeClr val="bg1"/>
                </a:solidFill>
                <a:cs typeface="Arial" charset="0"/>
              </a:rPr>
            </a:br>
            <a:endParaRPr lang="en-GB" sz="1100">
              <a:solidFill>
                <a:schemeClr val="bg1"/>
              </a:solidFill>
              <a:cs typeface="Arial" charset="0"/>
            </a:endParaRPr>
          </a:p>
          <a:p>
            <a:r>
              <a:rPr lang="en-GB" sz="1100">
                <a:solidFill>
                  <a:schemeClr val="bg1"/>
                </a:solidFill>
                <a:cs typeface="Arial" charset="0"/>
              </a:rPr>
              <a:t>For at få punkt-opstilling på teksten, brug forøg indrykning</a:t>
            </a:r>
          </a:p>
          <a:p>
            <a:endParaRPr lang="en-GB" sz="1100">
              <a:solidFill>
                <a:schemeClr val="bg1"/>
              </a:solidFill>
              <a:cs typeface="Arial" charset="0"/>
            </a:endParaRPr>
          </a:p>
          <a:p>
            <a:endParaRPr lang="en-GB" sz="1100">
              <a:solidFill>
                <a:schemeClr val="bg1"/>
              </a:solidFill>
              <a:cs typeface="Arial" charset="0"/>
            </a:endParaRPr>
          </a:p>
          <a:p>
            <a:r>
              <a:rPr lang="en-GB" sz="1100">
                <a:solidFill>
                  <a:schemeClr val="bg1"/>
                </a:solidFill>
                <a:cs typeface="Arial" charset="0"/>
              </a:rPr>
              <a:t>For at få venstre-stillet tekst uden punktopstilling, brug formindsk indrykning</a:t>
            </a:r>
          </a:p>
        </p:txBody>
      </p:sp>
      <p:sp>
        <p:nvSpPr>
          <p:cNvPr id="10" name="Line 44"/>
          <p:cNvSpPr>
            <a:spLocks noChangeShapeType="1"/>
          </p:cNvSpPr>
          <p:nvPr userDrawn="1"/>
        </p:nvSpPr>
        <p:spPr bwMode="auto">
          <a:xfrm>
            <a:off x="-1404938" y="1412875"/>
            <a:ext cx="1296988" cy="0"/>
          </a:xfrm>
          <a:prstGeom prst="line">
            <a:avLst/>
          </a:prstGeom>
          <a:noFill/>
          <a:ln w="12700">
            <a:solidFill>
              <a:schemeClr val="bg1"/>
            </a:solidFill>
            <a:round/>
            <a:headEnd/>
            <a:tailEnd/>
          </a:ln>
          <a:effectLst/>
        </p:spPr>
        <p:txBody>
          <a:bodyPr/>
          <a:lstStyle/>
          <a:p>
            <a:endParaRPr lang="en-GB"/>
          </a:p>
        </p:txBody>
      </p:sp>
      <p:sp>
        <p:nvSpPr>
          <p:cNvPr id="11" name="Text Box 45"/>
          <p:cNvSpPr txBox="1">
            <a:spLocks noChangeArrowheads="1"/>
          </p:cNvSpPr>
          <p:nvPr userDrawn="1"/>
        </p:nvSpPr>
        <p:spPr bwMode="auto">
          <a:xfrm>
            <a:off x="-1404938" y="827088"/>
            <a:ext cx="1296988" cy="168275"/>
          </a:xfrm>
          <a:prstGeom prst="rect">
            <a:avLst/>
          </a:prstGeom>
          <a:noFill/>
          <a:ln w="9525">
            <a:noFill/>
            <a:miter lim="800000"/>
            <a:headEnd/>
            <a:tailEnd/>
          </a:ln>
          <a:effectLst/>
        </p:spPr>
        <p:txBody>
          <a:bodyPr lIns="0" tIns="0" rIns="0" bIns="0">
            <a:spAutoFit/>
          </a:bodyPr>
          <a:lstStyle/>
          <a:p>
            <a:r>
              <a:rPr lang="en-GB" sz="1100">
                <a:solidFill>
                  <a:schemeClr val="bg1"/>
                </a:solidFill>
              </a:rPr>
              <a:t>Overskrift her</a:t>
            </a:r>
          </a:p>
        </p:txBody>
      </p:sp>
      <p:sp>
        <p:nvSpPr>
          <p:cNvPr id="12" name="Line 46"/>
          <p:cNvSpPr>
            <a:spLocks noChangeShapeType="1"/>
          </p:cNvSpPr>
          <p:nvPr userDrawn="1"/>
        </p:nvSpPr>
        <p:spPr bwMode="auto">
          <a:xfrm>
            <a:off x="-1404938" y="765175"/>
            <a:ext cx="1296988" cy="0"/>
          </a:xfrm>
          <a:prstGeom prst="line">
            <a:avLst/>
          </a:prstGeom>
          <a:noFill/>
          <a:ln w="12700">
            <a:solidFill>
              <a:schemeClr val="bg1"/>
            </a:solidFill>
            <a:round/>
            <a:headEnd/>
            <a:tailEnd/>
          </a:ln>
          <a:effectLst/>
        </p:spPr>
        <p:txBody>
          <a:bodyPr/>
          <a:lstStyle/>
          <a:p>
            <a:endParaRPr lang="en-GB"/>
          </a:p>
        </p:txBody>
      </p:sp>
      <p:pic>
        <p:nvPicPr>
          <p:cNvPr id="13" name="Picture 47"/>
          <p:cNvPicPr>
            <a:picLocks noChangeAspect="1" noChangeArrowheads="1"/>
          </p:cNvPicPr>
          <p:nvPr userDrawn="1"/>
        </p:nvPicPr>
        <p:blipFill>
          <a:blip r:embed="rId3"/>
          <a:srcRect/>
          <a:stretch>
            <a:fillRect/>
          </a:stretch>
        </p:blipFill>
        <p:spPr bwMode="auto">
          <a:xfrm>
            <a:off x="-1404938" y="3875088"/>
            <a:ext cx="504825" cy="257175"/>
          </a:xfrm>
          <a:prstGeom prst="rect">
            <a:avLst/>
          </a:prstGeom>
          <a:noFill/>
          <a:ln w="9525">
            <a:noFill/>
            <a:miter lim="800000"/>
            <a:headEnd/>
            <a:tailEnd/>
          </a:ln>
          <a:effectLst/>
        </p:spPr>
      </p:pic>
      <p:sp>
        <p:nvSpPr>
          <p:cNvPr id="14" name="Line 48"/>
          <p:cNvSpPr>
            <a:spLocks noChangeShapeType="1"/>
          </p:cNvSpPr>
          <p:nvPr userDrawn="1"/>
        </p:nvSpPr>
        <p:spPr bwMode="auto">
          <a:xfrm flipV="1">
            <a:off x="-1270000" y="4164013"/>
            <a:ext cx="0" cy="215900"/>
          </a:xfrm>
          <a:prstGeom prst="line">
            <a:avLst/>
          </a:prstGeom>
          <a:noFill/>
          <a:ln w="38100">
            <a:solidFill>
              <a:schemeClr val="bg1"/>
            </a:solidFill>
            <a:round/>
            <a:headEnd/>
            <a:tailEnd type="triangle" w="med" len="med"/>
          </a:ln>
          <a:effectLst/>
        </p:spPr>
        <p:txBody>
          <a:bodyPr/>
          <a:lstStyle/>
          <a:p>
            <a:endParaRPr lang="en-GB"/>
          </a:p>
        </p:txBody>
      </p:sp>
      <p:sp>
        <p:nvSpPr>
          <p:cNvPr id="15" name="Line 49"/>
          <p:cNvSpPr>
            <a:spLocks noChangeShapeType="1"/>
          </p:cNvSpPr>
          <p:nvPr userDrawn="1"/>
        </p:nvSpPr>
        <p:spPr bwMode="auto">
          <a:xfrm>
            <a:off x="-1116013" y="3875088"/>
            <a:ext cx="215900" cy="288925"/>
          </a:xfrm>
          <a:prstGeom prst="line">
            <a:avLst/>
          </a:prstGeom>
          <a:noFill/>
          <a:ln w="28575">
            <a:solidFill>
              <a:schemeClr val="tx1"/>
            </a:solidFill>
            <a:round/>
            <a:headEnd/>
            <a:tailEnd/>
          </a:ln>
          <a:effectLst/>
        </p:spPr>
        <p:txBody>
          <a:bodyPr/>
          <a:lstStyle/>
          <a:p>
            <a:endParaRPr lang="en-GB"/>
          </a:p>
        </p:txBody>
      </p:sp>
      <p:sp>
        <p:nvSpPr>
          <p:cNvPr id="16" name="Line 50"/>
          <p:cNvSpPr>
            <a:spLocks noChangeShapeType="1"/>
          </p:cNvSpPr>
          <p:nvPr userDrawn="1"/>
        </p:nvSpPr>
        <p:spPr bwMode="auto">
          <a:xfrm flipH="1">
            <a:off x="-1116013" y="3875088"/>
            <a:ext cx="215900" cy="288925"/>
          </a:xfrm>
          <a:prstGeom prst="line">
            <a:avLst/>
          </a:prstGeom>
          <a:noFill/>
          <a:ln w="28575">
            <a:solidFill>
              <a:schemeClr val="tx1"/>
            </a:solidFill>
            <a:round/>
            <a:headEnd/>
            <a:tailEnd/>
          </a:ln>
          <a:effectLst/>
        </p:spPr>
        <p:txBody>
          <a:bodyPr/>
          <a:lstStyle/>
          <a:p>
            <a:endParaRPr lang="en-GB"/>
          </a:p>
        </p:txBody>
      </p:sp>
      <p:sp>
        <p:nvSpPr>
          <p:cNvPr id="17" name="Line 51"/>
          <p:cNvSpPr>
            <a:spLocks noChangeShapeType="1"/>
          </p:cNvSpPr>
          <p:nvPr userDrawn="1"/>
        </p:nvSpPr>
        <p:spPr bwMode="auto">
          <a:xfrm>
            <a:off x="-1404938" y="2679700"/>
            <a:ext cx="215900" cy="288925"/>
          </a:xfrm>
          <a:prstGeom prst="line">
            <a:avLst/>
          </a:prstGeom>
          <a:noFill/>
          <a:ln w="28575">
            <a:solidFill>
              <a:schemeClr val="tx1"/>
            </a:solidFill>
            <a:round/>
            <a:headEnd/>
            <a:tailEnd/>
          </a:ln>
          <a:effectLst/>
        </p:spPr>
        <p:txBody>
          <a:bodyPr/>
          <a:lstStyle/>
          <a:p>
            <a:endParaRPr lang="en-GB"/>
          </a:p>
        </p:txBody>
      </p:sp>
      <p:sp>
        <p:nvSpPr>
          <p:cNvPr id="18" name="Line 52"/>
          <p:cNvSpPr>
            <a:spLocks noChangeShapeType="1"/>
          </p:cNvSpPr>
          <p:nvPr userDrawn="1"/>
        </p:nvSpPr>
        <p:spPr bwMode="auto">
          <a:xfrm flipH="1">
            <a:off x="-1404938" y="2679700"/>
            <a:ext cx="215900" cy="288925"/>
          </a:xfrm>
          <a:prstGeom prst="line">
            <a:avLst/>
          </a:prstGeom>
          <a:noFill/>
          <a:ln w="28575">
            <a:solidFill>
              <a:schemeClr val="tx1"/>
            </a:solidFill>
            <a:round/>
            <a:headEnd/>
            <a:tailEnd/>
          </a:ln>
          <a:effectLst/>
        </p:spPr>
        <p:txBody>
          <a:bodyPr/>
          <a:lstStyle/>
          <a:p>
            <a:endParaRPr lang="en-GB"/>
          </a:p>
        </p:txBody>
      </p:sp>
      <p:sp>
        <p:nvSpPr>
          <p:cNvPr id="19" name="Line 53"/>
          <p:cNvSpPr>
            <a:spLocks noChangeShapeType="1"/>
          </p:cNvSpPr>
          <p:nvPr userDrawn="1"/>
        </p:nvSpPr>
        <p:spPr bwMode="auto">
          <a:xfrm flipH="1">
            <a:off x="-900113" y="2800350"/>
            <a:ext cx="215900" cy="0"/>
          </a:xfrm>
          <a:prstGeom prst="line">
            <a:avLst/>
          </a:prstGeom>
          <a:noFill/>
          <a:ln w="38100">
            <a:solidFill>
              <a:schemeClr val="bg1"/>
            </a:solidFill>
            <a:round/>
            <a:headEnd/>
            <a:tailEnd type="triangle" w="med" len="med"/>
          </a:ln>
          <a:effectLst/>
        </p:spPr>
        <p:txBody>
          <a:bodyPr/>
          <a:lstStyle/>
          <a:p>
            <a:endParaRPr lang="en-GB"/>
          </a:p>
        </p:txBody>
      </p:sp>
      <p:sp>
        <p:nvSpPr>
          <p:cNvPr id="21" name="Line 55"/>
          <p:cNvSpPr>
            <a:spLocks noChangeShapeType="1"/>
          </p:cNvSpPr>
          <p:nvPr userDrawn="1"/>
        </p:nvSpPr>
        <p:spPr bwMode="auto">
          <a:xfrm>
            <a:off x="-1404938" y="4676775"/>
            <a:ext cx="1296988" cy="0"/>
          </a:xfrm>
          <a:prstGeom prst="line">
            <a:avLst/>
          </a:prstGeom>
          <a:noFill/>
          <a:ln w="12700">
            <a:solidFill>
              <a:schemeClr val="bg1"/>
            </a:solidFill>
            <a:round/>
            <a:headEnd/>
            <a:tailEnd/>
          </a:ln>
          <a:effectLst/>
        </p:spPr>
        <p:txBody>
          <a:bodyPr/>
          <a:lstStyle/>
          <a:p>
            <a:endParaRPr lang="en-GB"/>
          </a:p>
        </p:txBody>
      </p:sp>
      <p:sp>
        <p:nvSpPr>
          <p:cNvPr id="22" name="Text Box 48"/>
          <p:cNvSpPr txBox="1">
            <a:spLocks noChangeArrowheads="1"/>
          </p:cNvSpPr>
          <p:nvPr userDrawn="1"/>
        </p:nvSpPr>
        <p:spPr bwMode="auto">
          <a:xfrm>
            <a:off x="-1404938" y="4722813"/>
            <a:ext cx="1404938" cy="2019300"/>
          </a:xfrm>
          <a:prstGeom prst="rect">
            <a:avLst/>
          </a:prstGeom>
          <a:noFill/>
          <a:ln w="9525">
            <a:noFill/>
            <a:miter lim="800000"/>
            <a:headEnd/>
            <a:tailEnd/>
          </a:ln>
          <a:effectLst/>
        </p:spPr>
        <p:txBody>
          <a:bodyPr lIns="0" tIns="0" rIns="0" bIns="0">
            <a:spAutoFit/>
          </a:bodyPr>
          <a:lstStyle/>
          <a:p>
            <a:r>
              <a:rPr lang="da-DK" sz="1100">
                <a:solidFill>
                  <a:schemeClr val="bg1"/>
                </a:solidFill>
              </a:rPr>
              <a:t>For at ændre ”Enhedens navn” og ”Sted og dato”:</a:t>
            </a:r>
          </a:p>
          <a:p>
            <a:endParaRPr lang="da-DK" sz="1100">
              <a:solidFill>
                <a:schemeClr val="bg1"/>
              </a:solidFill>
            </a:endParaRPr>
          </a:p>
          <a:p>
            <a:r>
              <a:rPr lang="da-DK" sz="1100">
                <a:solidFill>
                  <a:schemeClr val="bg1"/>
                </a:solidFill>
              </a:rPr>
              <a:t>Klik i menulinjen, </a:t>
            </a:r>
          </a:p>
          <a:p>
            <a:r>
              <a:rPr lang="da-DK" sz="1100">
                <a:solidFill>
                  <a:schemeClr val="bg1"/>
                </a:solidFill>
              </a:rPr>
              <a:t>vælg </a:t>
            </a:r>
            <a:r>
              <a:rPr lang="da-DK" sz="1100" smtClean="0">
                <a:solidFill>
                  <a:schemeClr val="bg1"/>
                </a:solidFill>
              </a:rPr>
              <a:t>”Indsæt” </a:t>
            </a:r>
            <a:r>
              <a:rPr lang="da-DK" sz="1100">
                <a:solidFill>
                  <a:schemeClr val="bg1"/>
                </a:solidFill>
              </a:rPr>
              <a:t>&gt; ”Sidehoved / Sidefod”.</a:t>
            </a:r>
          </a:p>
          <a:p>
            <a:r>
              <a:rPr lang="da-DK" sz="1100">
                <a:solidFill>
                  <a:schemeClr val="bg1"/>
                </a:solidFill>
              </a:rPr>
              <a:t>Indføj ”Sted og dato” i feltet for </a:t>
            </a:r>
            <a:r>
              <a:rPr lang="da-DK" sz="1100" smtClean="0">
                <a:solidFill>
                  <a:schemeClr val="bg1"/>
                </a:solidFill>
              </a:rPr>
              <a:t>dato </a:t>
            </a:r>
            <a:r>
              <a:rPr lang="da-DK" sz="1100">
                <a:solidFill>
                  <a:schemeClr val="bg1"/>
                </a:solidFill>
              </a:rPr>
              <a:t>og ”Enhedens navn” i Sidefod</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Line 20"/>
          <p:cNvSpPr>
            <a:spLocks noChangeShapeType="1"/>
          </p:cNvSpPr>
          <p:nvPr userDrawn="1"/>
        </p:nvSpPr>
        <p:spPr bwMode="auto">
          <a:xfrm flipH="1">
            <a:off x="4763" y="6694488"/>
            <a:ext cx="9148762" cy="0"/>
          </a:xfrm>
          <a:prstGeom prst="line">
            <a:avLst/>
          </a:prstGeom>
          <a:noFill/>
          <a:ln w="9525">
            <a:solidFill>
              <a:srgbClr val="901A1E"/>
            </a:solidFill>
            <a:round/>
            <a:headEnd/>
            <a:tailEnd/>
          </a:ln>
        </p:spPr>
        <p:txBody>
          <a:bodyPr/>
          <a:lstStyle/>
          <a:p>
            <a:endParaRPr lang="en-GB"/>
          </a:p>
        </p:txBody>
      </p:sp>
      <p:pic>
        <p:nvPicPr>
          <p:cNvPr id="7" name="Picture 40" descr="top_uk_58_02"/>
          <p:cNvPicPr>
            <a:picLocks noChangeAspect="1" noChangeArrowheads="1"/>
          </p:cNvPicPr>
          <p:nvPr userDrawn="1"/>
        </p:nvPicPr>
        <p:blipFill>
          <a:blip r:embed="rId2"/>
          <a:srcRect r="20320"/>
          <a:stretch>
            <a:fillRect/>
          </a:stretch>
        </p:blipFill>
        <p:spPr bwMode="auto">
          <a:xfrm>
            <a:off x="0" y="0"/>
            <a:ext cx="9144000" cy="261938"/>
          </a:xfrm>
          <a:prstGeom prst="rect">
            <a:avLst/>
          </a:prstGeom>
          <a:noFill/>
          <a:ln w="9525">
            <a:noFill/>
            <a:miter lim="800000"/>
            <a:headEnd/>
            <a:tailEnd/>
          </a:ln>
        </p:spPr>
      </p:pic>
      <p:sp>
        <p:nvSpPr>
          <p:cNvPr id="5" name="Picture Placeholder 4"/>
          <p:cNvSpPr>
            <a:spLocks noGrp="1"/>
          </p:cNvSpPr>
          <p:nvPr>
            <p:ph type="pic" sz="quarter" idx="11"/>
          </p:nvPr>
        </p:nvSpPr>
        <p:spPr>
          <a:xfrm>
            <a:off x="1044000" y="1051200"/>
            <a:ext cx="7059600" cy="4698000"/>
          </a:xfrm>
        </p:spPr>
        <p:txBody>
          <a:bodyPr/>
          <a:lstStyle/>
          <a:p>
            <a:endParaRPr lang="en-GB"/>
          </a:p>
        </p:txBody>
      </p:sp>
      <p:sp>
        <p:nvSpPr>
          <p:cNvPr id="3" name="Footer Placeholder 2"/>
          <p:cNvSpPr>
            <a:spLocks noGrp="1"/>
          </p:cNvSpPr>
          <p:nvPr>
            <p:ph type="ftr" sz="quarter" idx="10"/>
          </p:nvPr>
        </p:nvSpPr>
        <p:spPr>
          <a:xfrm>
            <a:off x="2858400" y="-3175"/>
            <a:ext cx="6253200" cy="263525"/>
          </a:xfrm>
        </p:spPr>
        <p:txBody>
          <a:bodyPr/>
          <a:lstStyle>
            <a:lvl1pPr>
              <a:defRPr/>
            </a:lvl1pPr>
          </a:lstStyle>
          <a:p>
            <a:r>
              <a:rPr lang="en-GB" smtClean="0"/>
              <a:t>Enhedens navn</a:t>
            </a:r>
            <a:endParaRPr lang="en-GB"/>
          </a:p>
        </p:txBody>
      </p:sp>
      <p:sp>
        <p:nvSpPr>
          <p:cNvPr id="9" name="Date Placeholder 8"/>
          <p:cNvSpPr>
            <a:spLocks noGrp="1"/>
          </p:cNvSpPr>
          <p:nvPr>
            <p:ph type="dt" sz="half" idx="12"/>
          </p:nvPr>
        </p:nvSpPr>
        <p:spPr/>
        <p:txBody>
          <a:bodyPr/>
          <a:lstStyle>
            <a:lvl1pPr>
              <a:defRPr>
                <a:solidFill>
                  <a:schemeClr val="bg2"/>
                </a:solidFill>
              </a:defRPr>
            </a:lvl1pPr>
          </a:lstStyle>
          <a:p>
            <a:r>
              <a:rPr lang="en-US" smtClean="0"/>
              <a:t>Sted og dato</a:t>
            </a:r>
            <a:endParaRPr lang="en-GB"/>
          </a:p>
        </p:txBody>
      </p:sp>
      <p:sp>
        <p:nvSpPr>
          <p:cNvPr id="10" name="Slide Number Placeholder 9"/>
          <p:cNvSpPr>
            <a:spLocks noGrp="1"/>
          </p:cNvSpPr>
          <p:nvPr>
            <p:ph type="sldNum" sz="quarter" idx="13"/>
          </p:nvPr>
        </p:nvSpPr>
        <p:spPr/>
        <p:txBody>
          <a:bodyPr/>
          <a:lstStyle>
            <a:lvl1pPr>
              <a:defRPr>
                <a:solidFill>
                  <a:schemeClr val="bg2"/>
                </a:solidFill>
              </a:defRPr>
            </a:lvl1pPr>
          </a:lstStyle>
          <a:p>
            <a:r>
              <a:rPr lang="en-GB" smtClean="0"/>
              <a:t>Slide </a:t>
            </a:r>
            <a:fld id="{DE860683-ABD5-4FDA-9081-7028960C251B}" type="slidenum">
              <a:rPr lang="en-GB" smtClean="0"/>
              <a:pPr/>
              <a:t>‹#›</a:t>
            </a:fld>
            <a:endParaRPr lang="en-GB"/>
          </a:p>
        </p:txBody>
      </p:sp>
      <p:sp>
        <p:nvSpPr>
          <p:cNvPr id="8" name="Text Box 88"/>
          <p:cNvSpPr txBox="1">
            <a:spLocks noChangeArrowheads="1"/>
          </p:cNvSpPr>
          <p:nvPr userDrawn="1"/>
        </p:nvSpPr>
        <p:spPr bwMode="auto">
          <a:xfrm>
            <a:off x="-1404938" y="4722813"/>
            <a:ext cx="1404938" cy="2019300"/>
          </a:xfrm>
          <a:prstGeom prst="rect">
            <a:avLst/>
          </a:prstGeom>
          <a:noFill/>
          <a:ln w="9525">
            <a:noFill/>
            <a:miter lim="800000"/>
            <a:headEnd/>
            <a:tailEnd/>
          </a:ln>
          <a:effectLst/>
        </p:spPr>
        <p:txBody>
          <a:bodyPr lIns="0" tIns="0" rIns="0" bIns="0">
            <a:spAutoFit/>
          </a:bodyPr>
          <a:lstStyle/>
          <a:p>
            <a:r>
              <a:rPr lang="en-GB" sz="1100">
                <a:solidFill>
                  <a:schemeClr val="bg1"/>
                </a:solidFill>
              </a:rPr>
              <a:t>For at ændre ”Enhedens navn” og ”Sted og dato”:</a:t>
            </a:r>
          </a:p>
          <a:p>
            <a:endParaRPr lang="en-GB" sz="1100">
              <a:solidFill>
                <a:schemeClr val="bg1"/>
              </a:solidFill>
            </a:endParaRPr>
          </a:p>
          <a:p>
            <a:r>
              <a:rPr lang="en-GB" sz="1100">
                <a:solidFill>
                  <a:schemeClr val="bg1"/>
                </a:solidFill>
              </a:rPr>
              <a:t>Klik i menulinjen, </a:t>
            </a:r>
          </a:p>
          <a:p>
            <a:r>
              <a:rPr lang="en-GB" sz="1100">
                <a:solidFill>
                  <a:schemeClr val="bg1"/>
                </a:solidFill>
              </a:rPr>
              <a:t>vælg </a:t>
            </a:r>
            <a:r>
              <a:rPr lang="en-GB" sz="1100" smtClean="0">
                <a:solidFill>
                  <a:schemeClr val="bg1"/>
                </a:solidFill>
              </a:rPr>
              <a:t>”Indsæt” </a:t>
            </a:r>
            <a:r>
              <a:rPr lang="en-GB" sz="1100">
                <a:solidFill>
                  <a:schemeClr val="bg1"/>
                </a:solidFill>
              </a:rPr>
              <a:t>&gt; ”Sidehoved / Sidefod”.</a:t>
            </a:r>
          </a:p>
          <a:p>
            <a:r>
              <a:rPr lang="en-GB" sz="1100">
                <a:solidFill>
                  <a:schemeClr val="bg1"/>
                </a:solidFill>
              </a:rPr>
              <a:t>Indføj ”Sted og dato” i feltet for </a:t>
            </a:r>
            <a:r>
              <a:rPr lang="en-GB" sz="1100" smtClean="0">
                <a:solidFill>
                  <a:schemeClr val="bg1"/>
                </a:solidFill>
              </a:rPr>
              <a:t>dato</a:t>
            </a:r>
            <a:r>
              <a:rPr lang="en-GB" sz="1100" baseline="0" smtClean="0">
                <a:solidFill>
                  <a:schemeClr val="bg1"/>
                </a:solidFill>
              </a:rPr>
              <a:t> </a:t>
            </a:r>
            <a:r>
              <a:rPr lang="en-GB" sz="1100" smtClean="0">
                <a:solidFill>
                  <a:schemeClr val="bg1"/>
                </a:solidFill>
              </a:rPr>
              <a:t>og </a:t>
            </a:r>
            <a:r>
              <a:rPr lang="en-GB" sz="1100">
                <a:solidFill>
                  <a:schemeClr val="bg1"/>
                </a:solidFill>
              </a:rPr>
              <a:t>”Enhedens navn” i Sidefod</a:t>
            </a:r>
          </a:p>
        </p:txBody>
      </p:sp>
      <p:sp>
        <p:nvSpPr>
          <p:cNvPr id="11" name="Line 89"/>
          <p:cNvSpPr>
            <a:spLocks noChangeShapeType="1"/>
          </p:cNvSpPr>
          <p:nvPr userDrawn="1"/>
        </p:nvSpPr>
        <p:spPr bwMode="auto">
          <a:xfrm>
            <a:off x="-1404938" y="4676775"/>
            <a:ext cx="1296988" cy="0"/>
          </a:xfrm>
          <a:prstGeom prst="line">
            <a:avLst/>
          </a:prstGeom>
          <a:noFill/>
          <a:ln w="12700">
            <a:solidFill>
              <a:schemeClr val="bg1"/>
            </a:solidFill>
            <a:round/>
            <a:headEnd/>
            <a:tailEnd/>
          </a:ln>
          <a:effectLst/>
        </p:spPr>
        <p:txBody>
          <a:bodyPr/>
          <a:lstStyle/>
          <a:p>
            <a:endParaRPr lang="en-GB"/>
          </a:p>
        </p:txBody>
      </p:sp>
      <p:sp>
        <p:nvSpPr>
          <p:cNvPr id="12" name="TextBox 17"/>
          <p:cNvSpPr txBox="1"/>
          <p:nvPr userDrawn="1"/>
        </p:nvSpPr>
        <p:spPr>
          <a:xfrm>
            <a:off x="-1357354" y="1133459"/>
            <a:ext cx="1296988" cy="677108"/>
          </a:xfrm>
          <a:prstGeom prst="rect">
            <a:avLst/>
          </a:prstGeom>
          <a:noFill/>
        </p:spPr>
        <p:txBody>
          <a:bodyPr lIns="0" tIns="0" rIns="0" bIns="0">
            <a:spAutoFit/>
          </a:bodyPr>
          <a:lstStyle/>
          <a:p>
            <a:r>
              <a:rPr lang="en-GB" sz="1100" smtClean="0">
                <a:solidFill>
                  <a:schemeClr val="bg1"/>
                </a:solidFill>
                <a:cs typeface="Arial" charset="0"/>
              </a:rPr>
              <a:t>Byt billede:</a:t>
            </a:r>
          </a:p>
          <a:p>
            <a:r>
              <a:rPr lang="en-GB" sz="1100" smtClean="0">
                <a:solidFill>
                  <a:schemeClr val="bg1"/>
                </a:solidFill>
                <a:cs typeface="Arial" charset="0"/>
              </a:rPr>
              <a:t>Ny</a:t>
            </a:r>
            <a:r>
              <a:rPr lang="en-GB" sz="1100" baseline="0" smtClean="0">
                <a:solidFill>
                  <a:schemeClr val="bg1"/>
                </a:solidFill>
                <a:cs typeface="Arial" charset="0"/>
              </a:rPr>
              <a:t> slide og k</a:t>
            </a:r>
            <a:r>
              <a:rPr lang="en-GB" sz="1100" smtClean="0">
                <a:solidFill>
                  <a:schemeClr val="bg1"/>
                </a:solidFill>
                <a:cs typeface="Arial" charset="0"/>
              </a:rPr>
              <a:t>lik på</a:t>
            </a:r>
            <a:r>
              <a:rPr lang="en-GB" sz="1100" baseline="0" smtClean="0">
                <a:solidFill>
                  <a:schemeClr val="bg1"/>
                </a:solidFill>
                <a:cs typeface="Arial" charset="0"/>
              </a:rPr>
              <a:t> ikon, indsæt billede</a:t>
            </a:r>
            <a:endParaRPr lang="en-GB" sz="1100">
              <a:solidFill>
                <a:schemeClr val="bg1"/>
              </a:solidFill>
              <a:cs typeface="Arial" charset="0"/>
            </a:endParaRPr>
          </a:p>
        </p:txBody>
      </p:sp>
      <p:sp>
        <p:nvSpPr>
          <p:cNvPr id="13" name="Line 36"/>
          <p:cNvSpPr>
            <a:spLocks noChangeShapeType="1"/>
          </p:cNvSpPr>
          <p:nvPr userDrawn="1"/>
        </p:nvSpPr>
        <p:spPr bwMode="auto">
          <a:xfrm>
            <a:off x="-1357354" y="1071546"/>
            <a:ext cx="1296988" cy="0"/>
          </a:xfrm>
          <a:prstGeom prst="line">
            <a:avLst/>
          </a:prstGeom>
          <a:noFill/>
          <a:ln w="12700">
            <a:solidFill>
              <a:schemeClr val="bg1"/>
            </a:solidFill>
            <a:round/>
            <a:headEnd/>
            <a:tailEnd/>
          </a:ln>
          <a:effectLst/>
        </p:spPr>
        <p:txBody>
          <a:bodyPr/>
          <a:lstStyle/>
          <a:p>
            <a:endParaRPr lang="en-GB"/>
          </a:p>
        </p:txBody>
      </p:sp>
      <p:pic>
        <p:nvPicPr>
          <p:cNvPr id="14" name="Picture 41" descr="KU_new_bot4"/>
          <p:cNvPicPr>
            <a:picLocks noChangeAspect="1" noChangeArrowheads="1"/>
          </p:cNvPicPr>
          <p:nvPr userDrawn="1"/>
        </p:nvPicPr>
        <p:blipFill>
          <a:blip r:embed="rId3"/>
          <a:srcRect/>
          <a:stretch>
            <a:fillRect/>
          </a:stretch>
        </p:blipFill>
        <p:spPr bwMode="auto">
          <a:xfrm>
            <a:off x="0" y="5551488"/>
            <a:ext cx="9144000" cy="1285875"/>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GB" smtClean="0"/>
              <a:t>Enhedens navn</a:t>
            </a:r>
            <a:endParaRPr lang="en-GB"/>
          </a:p>
        </p:txBody>
      </p:sp>
      <p:sp>
        <p:nvSpPr>
          <p:cNvPr id="4" name="Date Placeholder 3"/>
          <p:cNvSpPr>
            <a:spLocks noGrp="1"/>
          </p:cNvSpPr>
          <p:nvPr>
            <p:ph type="dt" sz="half" idx="11"/>
          </p:nvPr>
        </p:nvSpPr>
        <p:spPr/>
        <p:txBody>
          <a:bodyPr/>
          <a:lstStyle/>
          <a:p>
            <a:r>
              <a:rPr lang="en-US" smtClean="0"/>
              <a:t>Sted og dato</a:t>
            </a:r>
            <a:endParaRPr lang="en-GB"/>
          </a:p>
        </p:txBody>
      </p:sp>
      <p:sp>
        <p:nvSpPr>
          <p:cNvPr id="5" name="Slide Number Placeholder 4"/>
          <p:cNvSpPr>
            <a:spLocks noGrp="1"/>
          </p:cNvSpPr>
          <p:nvPr>
            <p:ph type="sldNum" sz="quarter" idx="12"/>
          </p:nvPr>
        </p:nvSpPr>
        <p:spPr/>
        <p:txBody>
          <a:bodyPr/>
          <a:lstStyle/>
          <a:p>
            <a:r>
              <a:rPr lang="en-GB" smtClean="0"/>
              <a:t>Slide </a:t>
            </a:r>
            <a:fld id="{DE860683-ABD5-4FDA-9081-7028960C251B}" type="slidenum">
              <a:rPr lang="en-GB" smtClean="0"/>
              <a:pPr/>
              <a:t>‹#›</a:t>
            </a:fld>
            <a:endParaRPr lang="en-GB"/>
          </a:p>
        </p:txBody>
      </p:sp>
      <p:sp>
        <p:nvSpPr>
          <p:cNvPr id="9" name="Text Box 45"/>
          <p:cNvSpPr txBox="1">
            <a:spLocks noChangeArrowheads="1"/>
          </p:cNvSpPr>
          <p:nvPr userDrawn="1"/>
        </p:nvSpPr>
        <p:spPr bwMode="auto">
          <a:xfrm>
            <a:off x="-1404938" y="827088"/>
            <a:ext cx="1296988" cy="168275"/>
          </a:xfrm>
          <a:prstGeom prst="rect">
            <a:avLst/>
          </a:prstGeom>
          <a:noFill/>
          <a:ln w="9525">
            <a:noFill/>
            <a:miter lim="800000"/>
            <a:headEnd/>
            <a:tailEnd/>
          </a:ln>
          <a:effectLst/>
        </p:spPr>
        <p:txBody>
          <a:bodyPr lIns="0" tIns="0" rIns="0" bIns="0">
            <a:spAutoFit/>
          </a:bodyPr>
          <a:lstStyle/>
          <a:p>
            <a:r>
              <a:rPr lang="en-GB" sz="1100">
                <a:solidFill>
                  <a:schemeClr val="bg1"/>
                </a:solidFill>
              </a:rPr>
              <a:t>Overskrift her</a:t>
            </a:r>
          </a:p>
        </p:txBody>
      </p:sp>
      <p:sp>
        <p:nvSpPr>
          <p:cNvPr id="10" name="Line 46"/>
          <p:cNvSpPr>
            <a:spLocks noChangeShapeType="1"/>
          </p:cNvSpPr>
          <p:nvPr userDrawn="1"/>
        </p:nvSpPr>
        <p:spPr bwMode="auto">
          <a:xfrm>
            <a:off x="-1404938" y="765175"/>
            <a:ext cx="1296988" cy="0"/>
          </a:xfrm>
          <a:prstGeom prst="line">
            <a:avLst/>
          </a:prstGeom>
          <a:noFill/>
          <a:ln w="12700">
            <a:solidFill>
              <a:schemeClr val="bg1"/>
            </a:solidFill>
            <a:round/>
            <a:headEnd/>
            <a:tailEnd/>
          </a:ln>
          <a:effectLst/>
        </p:spPr>
        <p:txBody>
          <a:body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smtClean="0"/>
              <a:t>Enhedens navn</a:t>
            </a:r>
            <a:endParaRPr lang="en-GB"/>
          </a:p>
        </p:txBody>
      </p:sp>
      <p:sp>
        <p:nvSpPr>
          <p:cNvPr id="3" name="Date Placeholder 2"/>
          <p:cNvSpPr>
            <a:spLocks noGrp="1"/>
          </p:cNvSpPr>
          <p:nvPr>
            <p:ph type="dt" sz="half" idx="11"/>
          </p:nvPr>
        </p:nvSpPr>
        <p:spPr/>
        <p:txBody>
          <a:bodyPr/>
          <a:lstStyle/>
          <a:p>
            <a:r>
              <a:rPr lang="en-US" smtClean="0"/>
              <a:t>Sted og dato</a:t>
            </a:r>
            <a:endParaRPr lang="en-GB"/>
          </a:p>
        </p:txBody>
      </p:sp>
      <p:sp>
        <p:nvSpPr>
          <p:cNvPr id="4" name="Slide Number Placeholder 3"/>
          <p:cNvSpPr>
            <a:spLocks noGrp="1"/>
          </p:cNvSpPr>
          <p:nvPr>
            <p:ph type="sldNum" sz="quarter" idx="12"/>
          </p:nvPr>
        </p:nvSpPr>
        <p:spPr/>
        <p:txBody>
          <a:bodyPr/>
          <a:lstStyle/>
          <a:p>
            <a:r>
              <a:rPr lang="en-GB" smtClean="0"/>
              <a:t>Slide </a:t>
            </a:r>
            <a:fld id="{DE860683-ABD5-4FDA-9081-7028960C251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6580" name="Line 20"/>
          <p:cNvSpPr>
            <a:spLocks noChangeShapeType="1"/>
          </p:cNvSpPr>
          <p:nvPr userDrawn="1"/>
        </p:nvSpPr>
        <p:spPr bwMode="auto">
          <a:xfrm flipH="1">
            <a:off x="4763" y="6694488"/>
            <a:ext cx="9148762" cy="0"/>
          </a:xfrm>
          <a:prstGeom prst="line">
            <a:avLst/>
          </a:prstGeom>
          <a:noFill/>
          <a:ln w="9525">
            <a:solidFill>
              <a:srgbClr val="901A1E"/>
            </a:solidFill>
            <a:round/>
            <a:headEnd/>
            <a:tailEnd/>
          </a:ln>
        </p:spPr>
        <p:txBody>
          <a:bodyPr/>
          <a:lstStyle/>
          <a:p>
            <a:endParaRPr lang="en-GB"/>
          </a:p>
        </p:txBody>
      </p:sp>
      <p:pic>
        <p:nvPicPr>
          <p:cNvPr id="66601" name="Picture 41" descr="KU_new_bot4"/>
          <p:cNvPicPr>
            <a:picLocks noChangeAspect="1" noChangeArrowheads="1"/>
          </p:cNvPicPr>
          <p:nvPr userDrawn="1"/>
        </p:nvPicPr>
        <p:blipFill>
          <a:blip r:embed="rId9"/>
          <a:srcRect/>
          <a:stretch>
            <a:fillRect/>
          </a:stretch>
        </p:blipFill>
        <p:spPr bwMode="auto">
          <a:xfrm>
            <a:off x="0" y="5551488"/>
            <a:ext cx="9144000" cy="1285875"/>
          </a:xfrm>
          <a:prstGeom prst="rect">
            <a:avLst/>
          </a:prstGeom>
          <a:noFill/>
        </p:spPr>
      </p:pic>
      <p:pic>
        <p:nvPicPr>
          <p:cNvPr id="66600" name="Picture 40" descr="top_uk_58_02"/>
          <p:cNvPicPr>
            <a:picLocks noChangeAspect="1" noChangeArrowheads="1"/>
          </p:cNvPicPr>
          <p:nvPr userDrawn="1"/>
        </p:nvPicPr>
        <p:blipFill>
          <a:blip r:embed="rId10"/>
          <a:srcRect r="20320"/>
          <a:stretch>
            <a:fillRect/>
          </a:stretch>
        </p:blipFill>
        <p:spPr bwMode="auto">
          <a:xfrm>
            <a:off x="0" y="0"/>
            <a:ext cx="9144000" cy="261938"/>
          </a:xfrm>
          <a:prstGeom prst="rect">
            <a:avLst/>
          </a:prstGeom>
          <a:noFill/>
          <a:ln w="9525">
            <a:noFill/>
            <a:miter lim="800000"/>
            <a:headEnd/>
            <a:tailEnd/>
          </a:ln>
        </p:spPr>
      </p:pic>
      <p:sp>
        <p:nvSpPr>
          <p:cNvPr id="66591" name="Rectangle 31"/>
          <p:cNvSpPr>
            <a:spLocks noGrp="1" noChangeArrowheads="1"/>
          </p:cNvSpPr>
          <p:nvPr>
            <p:ph type="ftr" sz="quarter" idx="3"/>
          </p:nvPr>
        </p:nvSpPr>
        <p:spPr bwMode="auto">
          <a:xfrm>
            <a:off x="2857487" y="-3175"/>
            <a:ext cx="6251587" cy="2635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a:solidFill>
                  <a:srgbClr val="F8F8F8"/>
                </a:solidFill>
              </a:defRPr>
            </a:lvl1pPr>
          </a:lstStyle>
          <a:p>
            <a:r>
              <a:rPr lang="en-GB" smtClean="0"/>
              <a:t>Enhedens navn</a:t>
            </a:r>
            <a:endParaRPr lang="en-GB"/>
          </a:p>
        </p:txBody>
      </p:sp>
      <p:sp>
        <p:nvSpPr>
          <p:cNvPr id="66596" name="Rectangle 36"/>
          <p:cNvSpPr>
            <a:spLocks noGrp="1" noChangeArrowheads="1"/>
          </p:cNvSpPr>
          <p:nvPr>
            <p:ph type="title"/>
          </p:nvPr>
        </p:nvSpPr>
        <p:spPr bwMode="auto">
          <a:xfrm>
            <a:off x="1042988" y="460375"/>
            <a:ext cx="6577200" cy="57626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GB" smtClean="0"/>
              <a:t>Klik for at redigere titeltypografi i masteren</a:t>
            </a:r>
          </a:p>
        </p:txBody>
      </p:sp>
      <p:sp>
        <p:nvSpPr>
          <p:cNvPr id="66597" name="Rectangle 37"/>
          <p:cNvSpPr>
            <a:spLocks noGrp="1" noChangeArrowheads="1"/>
          </p:cNvSpPr>
          <p:nvPr>
            <p:ph type="body" idx="1"/>
          </p:nvPr>
        </p:nvSpPr>
        <p:spPr bwMode="auto">
          <a:xfrm>
            <a:off x="1042988" y="1374774"/>
            <a:ext cx="6577012" cy="448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Klik for at redigere teksttypografierne i masteren</a:t>
            </a:r>
          </a:p>
          <a:p>
            <a:pPr lvl="1"/>
            <a:r>
              <a:rPr lang="en-GB" smtClean="0"/>
              <a:t>Andet niveau</a:t>
            </a:r>
          </a:p>
          <a:p>
            <a:pPr lvl="2"/>
            <a:r>
              <a:rPr lang="en-GB" smtClean="0"/>
              <a:t>Tredje niveau</a:t>
            </a:r>
          </a:p>
          <a:p>
            <a:pPr lvl="3"/>
            <a:r>
              <a:rPr lang="en-GB" smtClean="0"/>
              <a:t>Fjerde niveau</a:t>
            </a:r>
          </a:p>
          <a:p>
            <a:pPr lvl="4"/>
            <a:r>
              <a:rPr lang="en-GB" smtClean="0"/>
              <a:t>Femte niveau</a:t>
            </a:r>
          </a:p>
        </p:txBody>
      </p:sp>
      <p:sp>
        <p:nvSpPr>
          <p:cNvPr id="23" name="Date Placeholder 22"/>
          <p:cNvSpPr>
            <a:spLocks noGrp="1"/>
          </p:cNvSpPr>
          <p:nvPr>
            <p:ph type="dt" sz="half" idx="2"/>
          </p:nvPr>
        </p:nvSpPr>
        <p:spPr>
          <a:xfrm>
            <a:off x="1044000" y="6350110"/>
            <a:ext cx="6577200" cy="144000"/>
          </a:xfrm>
          <a:prstGeom prst="rect">
            <a:avLst/>
          </a:prstGeom>
        </p:spPr>
        <p:txBody>
          <a:bodyPr vert="horz" lIns="0" tIns="0" rIns="0" bIns="0" rtlCol="0" anchor="t" anchorCtr="0"/>
          <a:lstStyle>
            <a:lvl1pPr algn="l">
              <a:defRPr sz="900">
                <a:solidFill>
                  <a:srgbClr val="000000"/>
                </a:solidFill>
              </a:defRPr>
            </a:lvl1pPr>
          </a:lstStyle>
          <a:p>
            <a:r>
              <a:rPr lang="en-US" smtClean="0"/>
              <a:t>Sted og dato</a:t>
            </a:r>
            <a:endParaRPr lang="en-GB"/>
          </a:p>
        </p:txBody>
      </p:sp>
      <p:sp>
        <p:nvSpPr>
          <p:cNvPr id="24" name="Slide Number Placeholder 23"/>
          <p:cNvSpPr>
            <a:spLocks noGrp="1"/>
          </p:cNvSpPr>
          <p:nvPr>
            <p:ph type="sldNum" sz="quarter" idx="4"/>
          </p:nvPr>
        </p:nvSpPr>
        <p:spPr>
          <a:xfrm>
            <a:off x="1044000" y="6507558"/>
            <a:ext cx="2133600" cy="144000"/>
          </a:xfrm>
          <a:prstGeom prst="rect">
            <a:avLst/>
          </a:prstGeom>
        </p:spPr>
        <p:txBody>
          <a:bodyPr vert="horz" lIns="0" tIns="0" rIns="0" bIns="0" rtlCol="0" anchor="t" anchorCtr="0"/>
          <a:lstStyle>
            <a:lvl1pPr algn="l">
              <a:lnSpc>
                <a:spcPts val="900"/>
              </a:lnSpc>
              <a:defRPr sz="900">
                <a:solidFill>
                  <a:srgbClr val="000000"/>
                </a:solidFill>
              </a:defRPr>
            </a:lvl1pPr>
          </a:lstStyle>
          <a:p>
            <a:r>
              <a:rPr lang="en-GB" smtClean="0"/>
              <a:t>Slide </a:t>
            </a:r>
            <a:fld id="{DE860683-ABD5-4FDA-9081-7028960C251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63" r:id="rId3"/>
    <p:sldLayoutId id="2147483654" r:id="rId4"/>
    <p:sldLayoutId id="2147483662" r:id="rId5"/>
    <p:sldLayoutId id="2147483656" r:id="rId6"/>
    <p:sldLayoutId id="2147483657" r:id="rId7"/>
  </p:sldLayoutIdLst>
  <p:timing>
    <p:tnLst>
      <p:par>
        <p:cTn id="1" dur="indefinite" restart="never" nodeType="tmRoot"/>
      </p:par>
    </p:tnLst>
  </p:timing>
  <p:hf sldNum="0" hdr="0"/>
  <p:txStyles>
    <p:titleStyle>
      <a:lvl1pPr algn="l" rtl="0" fontAlgn="base">
        <a:spcBef>
          <a:spcPct val="0"/>
        </a:spcBef>
        <a:spcAft>
          <a:spcPct val="0"/>
        </a:spcAft>
        <a:defRPr sz="2000">
          <a:solidFill>
            <a:schemeClr val="tx2"/>
          </a:solidFill>
          <a:latin typeface="+mj-lt"/>
          <a:ea typeface="+mj-ea"/>
          <a:cs typeface="+mj-cs"/>
        </a:defRPr>
      </a:lvl1pPr>
      <a:lvl2pPr algn="l" rtl="0" fontAlgn="base">
        <a:spcBef>
          <a:spcPct val="0"/>
        </a:spcBef>
        <a:spcAft>
          <a:spcPct val="0"/>
        </a:spcAft>
        <a:defRPr sz="2000">
          <a:solidFill>
            <a:schemeClr val="tx2"/>
          </a:solidFill>
          <a:latin typeface="Verdana" pitchFamily="34" charset="0"/>
        </a:defRPr>
      </a:lvl2pPr>
      <a:lvl3pPr algn="l" rtl="0" fontAlgn="base">
        <a:spcBef>
          <a:spcPct val="0"/>
        </a:spcBef>
        <a:spcAft>
          <a:spcPct val="0"/>
        </a:spcAft>
        <a:defRPr sz="2000">
          <a:solidFill>
            <a:schemeClr val="tx2"/>
          </a:solidFill>
          <a:latin typeface="Verdana" pitchFamily="34" charset="0"/>
        </a:defRPr>
      </a:lvl3pPr>
      <a:lvl4pPr algn="l" rtl="0" fontAlgn="base">
        <a:spcBef>
          <a:spcPct val="0"/>
        </a:spcBef>
        <a:spcAft>
          <a:spcPct val="0"/>
        </a:spcAft>
        <a:defRPr sz="2000">
          <a:solidFill>
            <a:schemeClr val="tx2"/>
          </a:solidFill>
          <a:latin typeface="Verdana" pitchFamily="34" charset="0"/>
        </a:defRPr>
      </a:lvl4pPr>
      <a:lvl5pPr algn="l" rtl="0" fontAlgn="base">
        <a:spcBef>
          <a:spcPct val="0"/>
        </a:spcBef>
        <a:spcAft>
          <a:spcPct val="0"/>
        </a:spcAft>
        <a:defRPr sz="2000">
          <a:solidFill>
            <a:schemeClr val="tx2"/>
          </a:solidFill>
          <a:latin typeface="Verdana" pitchFamily="34" charset="0"/>
        </a:defRPr>
      </a:lvl5pPr>
      <a:lvl6pPr marL="457200" algn="l" rtl="0" fontAlgn="base">
        <a:spcBef>
          <a:spcPct val="0"/>
        </a:spcBef>
        <a:spcAft>
          <a:spcPct val="0"/>
        </a:spcAft>
        <a:defRPr sz="2000">
          <a:solidFill>
            <a:schemeClr val="tx2"/>
          </a:solidFill>
          <a:latin typeface="Verdana" pitchFamily="34" charset="0"/>
        </a:defRPr>
      </a:lvl6pPr>
      <a:lvl7pPr marL="914400" algn="l" rtl="0" fontAlgn="base">
        <a:spcBef>
          <a:spcPct val="0"/>
        </a:spcBef>
        <a:spcAft>
          <a:spcPct val="0"/>
        </a:spcAft>
        <a:defRPr sz="2000">
          <a:solidFill>
            <a:schemeClr val="tx2"/>
          </a:solidFill>
          <a:latin typeface="Verdana" pitchFamily="34" charset="0"/>
        </a:defRPr>
      </a:lvl7pPr>
      <a:lvl8pPr marL="1371600" algn="l" rtl="0" fontAlgn="base">
        <a:spcBef>
          <a:spcPct val="0"/>
        </a:spcBef>
        <a:spcAft>
          <a:spcPct val="0"/>
        </a:spcAft>
        <a:defRPr sz="2000">
          <a:solidFill>
            <a:schemeClr val="tx2"/>
          </a:solidFill>
          <a:latin typeface="Verdana" pitchFamily="34" charset="0"/>
        </a:defRPr>
      </a:lvl8pPr>
      <a:lvl9pPr marL="1828800" algn="l" rtl="0" fontAlgn="base">
        <a:spcBef>
          <a:spcPct val="0"/>
        </a:spcBef>
        <a:spcAft>
          <a:spcPct val="0"/>
        </a:spcAft>
        <a:defRPr sz="2000">
          <a:solidFill>
            <a:schemeClr val="tx2"/>
          </a:solidFill>
          <a:latin typeface="Verdana" pitchFamily="34" charset="0"/>
        </a:defRPr>
      </a:lvl9pPr>
    </p:titleStyle>
    <p:bodyStyle>
      <a:lvl1pPr algn="l" rtl="0" fontAlgn="base">
        <a:spcBef>
          <a:spcPct val="20000"/>
        </a:spcBef>
        <a:spcAft>
          <a:spcPct val="0"/>
        </a:spcAft>
        <a:defRPr sz="1600">
          <a:solidFill>
            <a:srgbClr val="000000"/>
          </a:solidFill>
          <a:latin typeface="+mn-lt"/>
          <a:ea typeface="+mn-ea"/>
          <a:cs typeface="+mn-cs"/>
        </a:defRPr>
      </a:lvl1pPr>
      <a:lvl2pPr marL="742950" indent="-285750" algn="l" rtl="0" fontAlgn="base">
        <a:spcBef>
          <a:spcPct val="20000"/>
        </a:spcBef>
        <a:spcAft>
          <a:spcPct val="0"/>
        </a:spcAft>
        <a:buChar char="•"/>
        <a:defRPr sz="1600">
          <a:solidFill>
            <a:srgbClr val="000000"/>
          </a:solidFill>
          <a:latin typeface="+mn-lt"/>
        </a:defRPr>
      </a:lvl2pPr>
      <a:lvl3pPr marL="1146175" indent="-228600" algn="l" rtl="0" fontAlgn="base">
        <a:spcBef>
          <a:spcPct val="20000"/>
        </a:spcBef>
        <a:spcAft>
          <a:spcPct val="0"/>
        </a:spcAft>
        <a:buChar char="•"/>
        <a:defRPr sz="1600">
          <a:solidFill>
            <a:srgbClr val="000000"/>
          </a:solidFill>
          <a:latin typeface="+mn-lt"/>
        </a:defRPr>
      </a:lvl3pPr>
      <a:lvl4pPr marL="1600200" indent="-228600" algn="l" rtl="0" fontAlgn="base">
        <a:spcBef>
          <a:spcPct val="20000"/>
        </a:spcBef>
        <a:spcAft>
          <a:spcPct val="0"/>
        </a:spcAft>
        <a:buChar char="•"/>
        <a:defRPr sz="1600">
          <a:solidFill>
            <a:srgbClr val="000000"/>
          </a:solidFill>
          <a:latin typeface="+mn-lt"/>
        </a:defRPr>
      </a:lvl4pPr>
      <a:lvl5pPr marL="2057400" indent="-228600" algn="l" rtl="0" fontAlgn="base">
        <a:spcBef>
          <a:spcPct val="20000"/>
        </a:spcBef>
        <a:spcAft>
          <a:spcPct val="0"/>
        </a:spcAft>
        <a:buChar char="•"/>
        <a:defRPr sz="1600">
          <a:solidFill>
            <a:srgbClr val="000000"/>
          </a:solidFill>
          <a:latin typeface="+mn-lt"/>
        </a:defRPr>
      </a:lvl5pPr>
      <a:lvl6pPr marL="2514600" indent="-228600" algn="l" rtl="0" fontAlgn="base">
        <a:spcBef>
          <a:spcPct val="20000"/>
        </a:spcBef>
        <a:spcAft>
          <a:spcPct val="0"/>
        </a:spcAft>
        <a:buChar char="•"/>
        <a:defRPr sz="1600">
          <a:solidFill>
            <a:srgbClr val="000000"/>
          </a:solidFill>
          <a:latin typeface="+mn-lt"/>
        </a:defRPr>
      </a:lvl6pPr>
      <a:lvl7pPr marL="2971800" indent="-228600" algn="l" rtl="0" fontAlgn="base">
        <a:spcBef>
          <a:spcPct val="20000"/>
        </a:spcBef>
        <a:spcAft>
          <a:spcPct val="0"/>
        </a:spcAft>
        <a:buChar char="•"/>
        <a:defRPr sz="1600">
          <a:solidFill>
            <a:srgbClr val="000000"/>
          </a:solidFill>
          <a:latin typeface="+mn-lt"/>
        </a:defRPr>
      </a:lvl7pPr>
      <a:lvl8pPr marL="3429000" indent="-228600" algn="l" rtl="0" fontAlgn="base">
        <a:spcBef>
          <a:spcPct val="20000"/>
        </a:spcBef>
        <a:spcAft>
          <a:spcPct val="0"/>
        </a:spcAft>
        <a:buChar char="•"/>
        <a:defRPr sz="1600">
          <a:solidFill>
            <a:srgbClr val="000000"/>
          </a:solidFill>
          <a:latin typeface="+mn-lt"/>
        </a:defRPr>
      </a:lvl8pPr>
      <a:lvl9pPr marL="3886200" indent="-228600" algn="l" rtl="0" fontAlgn="base">
        <a:spcBef>
          <a:spcPct val="20000"/>
        </a:spcBef>
        <a:spcAft>
          <a:spcPct val="0"/>
        </a:spcAft>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31.png"/><Relationship Id="rId7" Type="http://schemas.openxmlformats.org/officeDocument/2006/relationships/image" Target="../media/image27.pn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32.jpe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pe 12"/>
          <p:cNvGrpSpPr/>
          <p:nvPr/>
        </p:nvGrpSpPr>
        <p:grpSpPr>
          <a:xfrm>
            <a:off x="5405116" y="3452880"/>
            <a:ext cx="3775396" cy="3418438"/>
            <a:chOff x="-4818" y="189187"/>
            <a:chExt cx="5824661" cy="3686563"/>
          </a:xfrm>
          <a:noFill/>
        </p:grpSpPr>
        <p:grpSp>
          <p:nvGrpSpPr>
            <p:cNvPr id="18" name="Gruppe 17"/>
            <p:cNvGrpSpPr/>
            <p:nvPr/>
          </p:nvGrpSpPr>
          <p:grpSpPr>
            <a:xfrm>
              <a:off x="-4818" y="189187"/>
              <a:ext cx="5824661" cy="3677285"/>
              <a:chOff x="-94895" y="-1118"/>
              <a:chExt cx="5825928" cy="3699654"/>
            </a:xfrm>
            <a:grpFill/>
          </p:grpSpPr>
          <p:pic>
            <p:nvPicPr>
              <p:cNvPr id="20" name="Billede 19" descr="http://cdn.zmescience.com/wp-content/uploads/2013/09/wind-turbine.jpg"/>
              <p:cNvPicPr>
                <a:picLocks noChangeAspect="1"/>
              </p:cNvPicPr>
              <p:nvPr/>
            </p:nvPicPr>
            <p:blipFill rotWithShape="1">
              <a:blip r:embed="rId3" cstate="print">
                <a:extLst>
                  <a:ext uri="{28A0092B-C50C-407E-A947-70E740481C1C}">
                    <a14:useLocalDpi xmlns:a14="http://schemas.microsoft.com/office/drawing/2010/main" val="0"/>
                  </a:ext>
                </a:extLst>
              </a:blip>
              <a:srcRect r="24436"/>
              <a:stretch/>
            </p:blipFill>
            <p:spPr bwMode="auto">
              <a:xfrm>
                <a:off x="2816383" y="-1118"/>
                <a:ext cx="2914650" cy="3699654"/>
              </a:xfrm>
              <a:prstGeom prst="rect">
                <a:avLst/>
              </a:prstGeom>
              <a:grpFill/>
              <a:ln>
                <a:noFill/>
              </a:ln>
              <a:extLst>
                <a:ext uri="{53640926-AAD7-44D8-BBD7-CCE9431645EC}">
                  <a14:shadowObscured xmlns:a14="http://schemas.microsoft.com/office/drawing/2010/main"/>
                </a:ext>
              </a:extLst>
            </p:spPr>
          </p:pic>
          <p:pic>
            <p:nvPicPr>
              <p:cNvPr id="21" name="Billede 20" descr="http://www.dis.anl.gov/images/wind_turbine_closeup.jpg"/>
              <p:cNvPicPr>
                <a:picLocks noChangeAspect="1"/>
              </p:cNvPicPr>
              <p:nvPr/>
            </p:nvPicPr>
            <p:blipFill rotWithShape="1">
              <a:blip r:embed="rId4">
                <a:extLst>
                  <a:ext uri="{28A0092B-C50C-407E-A947-70E740481C1C}">
                    <a14:useLocalDpi xmlns:a14="http://schemas.microsoft.com/office/drawing/2010/main" val="0"/>
                  </a:ext>
                </a:extLst>
              </a:blip>
              <a:srcRect l="4478" t="640" b="377"/>
              <a:stretch/>
            </p:blipFill>
            <p:spPr bwMode="auto">
              <a:xfrm>
                <a:off x="-94895" y="-1118"/>
                <a:ext cx="2921635" cy="3697604"/>
              </a:xfrm>
              <a:prstGeom prst="rect">
                <a:avLst/>
              </a:prstGeom>
              <a:grpFill/>
              <a:ln>
                <a:noFill/>
              </a:ln>
              <a:extLst>
                <a:ext uri="{53640926-AAD7-44D8-BBD7-CCE9431645EC}">
                  <a14:shadowObscured xmlns:a14="http://schemas.microsoft.com/office/drawing/2010/main"/>
                </a:ext>
              </a:extLst>
            </p:spPr>
          </p:pic>
        </p:grpSp>
        <p:cxnSp>
          <p:nvCxnSpPr>
            <p:cNvPr id="19" name="Lige forbindelse 18"/>
            <p:cNvCxnSpPr/>
            <p:nvPr/>
          </p:nvCxnSpPr>
          <p:spPr>
            <a:xfrm>
              <a:off x="2905828" y="189187"/>
              <a:ext cx="10353" cy="3686563"/>
            </a:xfrm>
            <a:prstGeom prst="line">
              <a:avLst/>
            </a:prstGeom>
            <a:grpFill/>
            <a:ln w="76200">
              <a:solidFill>
                <a:schemeClr val="bg2">
                  <a:alpha val="50000"/>
                </a:schemeClr>
              </a:solidFill>
            </a:ln>
          </p:spPr>
          <p:style>
            <a:lnRef idx="1">
              <a:schemeClr val="accent1"/>
            </a:lnRef>
            <a:fillRef idx="0">
              <a:schemeClr val="accent1"/>
            </a:fillRef>
            <a:effectRef idx="0">
              <a:schemeClr val="accent1"/>
            </a:effectRef>
            <a:fontRef idx="minor">
              <a:schemeClr val="tx1"/>
            </a:fontRef>
          </p:style>
        </p:cxnSp>
      </p:grpSp>
      <p:pic>
        <p:nvPicPr>
          <p:cNvPr id="17" name="Picture 40" descr="skabelon_new_2007_big"/>
          <p:cNvPicPr>
            <a:picLocks noChangeAspect="1" noChangeArrowheads="1"/>
          </p:cNvPicPr>
          <p:nvPr/>
        </p:nvPicPr>
        <p:blipFill>
          <a:blip r:embed="rId5"/>
          <a:srcRect t="21700"/>
          <a:stretch>
            <a:fillRect/>
          </a:stretch>
        </p:blipFill>
        <p:spPr bwMode="auto">
          <a:xfrm>
            <a:off x="3460900" y="1268760"/>
            <a:ext cx="5719612" cy="5616624"/>
          </a:xfrm>
          <a:prstGeom prst="rect">
            <a:avLst/>
          </a:prstGeom>
          <a:noFill/>
        </p:spPr>
      </p:pic>
      <p:sp>
        <p:nvSpPr>
          <p:cNvPr id="7" name="Subtitle 6"/>
          <p:cNvSpPr>
            <a:spLocks noGrp="1"/>
          </p:cNvSpPr>
          <p:nvPr>
            <p:ph type="subTitle" sz="quarter" idx="1"/>
          </p:nvPr>
        </p:nvSpPr>
        <p:spPr>
          <a:xfrm>
            <a:off x="874637" y="3466946"/>
            <a:ext cx="6486525" cy="928100"/>
          </a:xfrm>
        </p:spPr>
        <p:txBody>
          <a:bodyPr/>
          <a:lstStyle/>
          <a:p>
            <a:r>
              <a:rPr lang="en-GB" dirty="0" smtClean="0"/>
              <a:t>Tine Reimer</a:t>
            </a:r>
          </a:p>
          <a:p>
            <a:r>
              <a:rPr lang="en-GB" dirty="0" err="1" smtClean="0"/>
              <a:t>Cand.s</a:t>
            </a:r>
            <a:r>
              <a:rPr lang="da-DK" dirty="0" err="1" smtClean="0"/>
              <a:t>cient</a:t>
            </a:r>
            <a:r>
              <a:rPr lang="da-DK" dirty="0" smtClean="0"/>
              <a:t>.</a:t>
            </a:r>
            <a:r>
              <a:rPr lang="en-GB" dirty="0" smtClean="0"/>
              <a:t> Nature Management</a:t>
            </a:r>
          </a:p>
        </p:txBody>
      </p:sp>
      <p:sp>
        <p:nvSpPr>
          <p:cNvPr id="5" name="Date Placeholder 4"/>
          <p:cNvSpPr>
            <a:spLocks noGrp="1"/>
          </p:cNvSpPr>
          <p:nvPr>
            <p:ph type="dt" sz="half" idx="10"/>
          </p:nvPr>
        </p:nvSpPr>
        <p:spPr/>
        <p:txBody>
          <a:bodyPr/>
          <a:lstStyle/>
          <a:p>
            <a:r>
              <a:rPr lang="en-US" dirty="0" smtClean="0"/>
              <a:t>29.01.2015</a:t>
            </a:r>
            <a:endParaRPr lang="en-GB" dirty="0"/>
          </a:p>
        </p:txBody>
      </p:sp>
      <p:sp>
        <p:nvSpPr>
          <p:cNvPr id="6" name="Title 5"/>
          <p:cNvSpPr>
            <a:spLocks noGrp="1"/>
          </p:cNvSpPr>
          <p:nvPr>
            <p:ph type="ctrTitle"/>
          </p:nvPr>
        </p:nvSpPr>
        <p:spPr>
          <a:xfrm>
            <a:off x="899592" y="1941122"/>
            <a:ext cx="7210325" cy="1317029"/>
          </a:xfrm>
        </p:spPr>
        <p:txBody>
          <a:bodyPr/>
          <a:lstStyle/>
          <a:p>
            <a:r>
              <a:rPr lang="en-GB" dirty="0"/>
              <a:t>Same turbines, different perceptions – how networks, norms and trust influence wind turbine acceptance</a:t>
            </a:r>
            <a:r>
              <a:rPr lang="en-GB" dirty="0" smtClean="0"/>
              <a:t>.</a:t>
            </a:r>
            <a:br>
              <a:rPr lang="en-GB" dirty="0" smtClean="0"/>
            </a:br>
            <a:r>
              <a:rPr lang="nb-NO" sz="800" dirty="0"/>
              <a:t/>
            </a:r>
            <a:br>
              <a:rPr lang="nb-NO" sz="800" dirty="0"/>
            </a:br>
            <a:r>
              <a:rPr lang="en-GB" sz="1600" dirty="0" smtClean="0"/>
              <a:t>A </a:t>
            </a:r>
            <a:r>
              <a:rPr lang="en-GB" sz="1600" dirty="0"/>
              <a:t>case study of the wind turbine planning in </a:t>
            </a:r>
            <a:r>
              <a:rPr lang="en-GB" sz="1600" dirty="0" err="1"/>
              <a:t>Lemvig</a:t>
            </a:r>
            <a:r>
              <a:rPr lang="en-GB" sz="1600" dirty="0"/>
              <a:t> Municipality</a:t>
            </a:r>
            <a:r>
              <a:rPr lang="nb-NO" dirty="0"/>
              <a:t/>
            </a:r>
            <a:br>
              <a:rPr lang="nb-NO" dirty="0"/>
            </a:br>
            <a:endParaRPr lang="en-GB" dirty="0"/>
          </a:p>
        </p:txBody>
      </p:sp>
    </p:spTree>
    <p:extLst>
      <p:ext uri="{BB962C8B-B14F-4D97-AF65-F5344CB8AC3E}">
        <p14:creationId xmlns:p14="http://schemas.microsoft.com/office/powerpoint/2010/main" val="3020962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http://edp.bysted.zensystems.dk/db/images/vindmoelle_paa_raekke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484784"/>
            <a:ext cx="6096000" cy="4048125"/>
          </a:xfrm>
          <a:prstGeom prst="rect">
            <a:avLst/>
          </a:prstGeom>
          <a:noFill/>
          <a:extLst>
            <a:ext uri="{909E8E84-426E-40DD-AFC4-6F175D3DCCD1}">
              <a14:hiddenFill xmlns:a14="http://schemas.microsoft.com/office/drawing/2010/main">
                <a:solidFill>
                  <a:srgbClr val="FFFFFF"/>
                </a:solidFill>
              </a14:hiddenFill>
            </a:ext>
          </a:extLst>
        </p:spPr>
      </p:pic>
      <p:sp>
        <p:nvSpPr>
          <p:cNvPr id="8" name="Tekstfelt 7"/>
          <p:cNvSpPr txBox="1"/>
          <p:nvPr/>
        </p:nvSpPr>
        <p:spPr>
          <a:xfrm>
            <a:off x="1463316" y="2724016"/>
            <a:ext cx="6408712" cy="1569660"/>
          </a:xfrm>
          <a:prstGeom prst="rect">
            <a:avLst/>
          </a:prstGeom>
          <a:noFill/>
        </p:spPr>
        <p:txBody>
          <a:bodyPr wrap="square" rtlCol="0">
            <a:spAutoFit/>
          </a:bodyPr>
          <a:lstStyle/>
          <a:p>
            <a:pPr algn="ctr"/>
            <a:r>
              <a:rPr lang="en-GB" sz="6000" i="1" dirty="0" smtClean="0">
                <a:solidFill>
                  <a:srgbClr val="C00000"/>
                </a:solidFill>
              </a:rPr>
              <a:t>Thank you</a:t>
            </a:r>
          </a:p>
          <a:p>
            <a:pPr algn="ctr"/>
            <a:endParaRPr lang="en-GB" sz="3600" b="1" dirty="0" smtClean="0">
              <a:solidFill>
                <a:srgbClr val="C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type="title"/>
          </p:nvPr>
        </p:nvSpPr>
        <p:spPr>
          <a:xfrm>
            <a:off x="1002540" y="608686"/>
            <a:ext cx="7545908" cy="415950"/>
          </a:xfrm>
        </p:spPr>
        <p:txBody>
          <a:bodyPr/>
          <a:lstStyle/>
          <a:p>
            <a:r>
              <a:rPr lang="en-GB" dirty="0" err="1" smtClean="0"/>
              <a:t>Lemvig</a:t>
            </a:r>
            <a:r>
              <a:rPr lang="en-GB" dirty="0" smtClean="0"/>
              <a:t> Municipality</a:t>
            </a:r>
            <a:endParaRPr lang="en-GB" dirty="0"/>
          </a:p>
        </p:txBody>
      </p:sp>
      <p:pic>
        <p:nvPicPr>
          <p:cNvPr id="6" name="Picture 2" descr="http://upload.wikimedia.org/wikipedia/commons/5/56/Map_DK_Lemvi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412776"/>
            <a:ext cx="3672408" cy="434370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uppe 6"/>
          <p:cNvGrpSpPr/>
          <p:nvPr/>
        </p:nvGrpSpPr>
        <p:grpSpPr>
          <a:xfrm>
            <a:off x="5335275" y="1628800"/>
            <a:ext cx="3182233" cy="4035931"/>
            <a:chOff x="0" y="0"/>
            <a:chExt cx="5717540" cy="7777732"/>
          </a:xfrm>
          <a:effectLst>
            <a:glow rad="228600">
              <a:schemeClr val="accent4">
                <a:satMod val="175000"/>
                <a:alpha val="40000"/>
              </a:schemeClr>
            </a:glow>
          </a:effectLst>
        </p:grpSpPr>
        <p:grpSp>
          <p:nvGrpSpPr>
            <p:cNvPr id="8" name="Gruppe 7"/>
            <p:cNvGrpSpPr/>
            <p:nvPr/>
          </p:nvGrpSpPr>
          <p:grpSpPr>
            <a:xfrm>
              <a:off x="0" y="0"/>
              <a:ext cx="5717540" cy="7777732"/>
              <a:chOff x="0" y="0"/>
              <a:chExt cx="5717540" cy="7777732"/>
            </a:xfrm>
          </p:grpSpPr>
          <p:pic>
            <p:nvPicPr>
              <p:cNvPr id="10" name="Billede 9"/>
              <p:cNvPicPr>
                <a:picLocks noChangeAspect="1"/>
              </p:cNvPicPr>
              <p:nvPr/>
            </p:nvPicPr>
            <p:blipFill rotWithShape="1">
              <a:blip r:embed="rId4">
                <a:extLst>
                  <a:ext uri="{28A0092B-C50C-407E-A947-70E740481C1C}">
                    <a14:useLocalDpi xmlns:a14="http://schemas.microsoft.com/office/drawing/2010/main" val="0"/>
                  </a:ext>
                </a:extLst>
              </a:blip>
              <a:srcRect r="748"/>
              <a:stretch/>
            </p:blipFill>
            <p:spPr bwMode="auto">
              <a:xfrm>
                <a:off x="0" y="0"/>
                <a:ext cx="5717540" cy="4694555"/>
              </a:xfrm>
              <a:prstGeom prst="rect">
                <a:avLst/>
              </a:prstGeom>
              <a:ln>
                <a:noFill/>
              </a:ln>
              <a:extLst>
                <a:ext uri="{53640926-AAD7-44D8-BBD7-CCE9431645EC}">
                  <a14:shadowObscured xmlns:a14="http://schemas.microsoft.com/office/drawing/2010/main"/>
                </a:ext>
              </a:extLst>
            </p:spPr>
          </p:pic>
          <p:pic>
            <p:nvPicPr>
              <p:cNvPr id="11" name="Billede 10"/>
              <p:cNvPicPr>
                <a:picLocks noChangeAspect="1"/>
              </p:cNvPicPr>
              <p:nvPr/>
            </p:nvPicPr>
            <p:blipFill rotWithShape="1">
              <a:blip r:embed="rId5">
                <a:extLst>
                  <a:ext uri="{28A0092B-C50C-407E-A947-70E740481C1C}">
                    <a14:useLocalDpi xmlns:a14="http://schemas.microsoft.com/office/drawing/2010/main" val="0"/>
                  </a:ext>
                </a:extLst>
              </a:blip>
              <a:srcRect l="748" t="731"/>
              <a:stretch/>
            </p:blipFill>
            <p:spPr bwMode="auto">
              <a:xfrm>
                <a:off x="0" y="3088257"/>
                <a:ext cx="5717540" cy="4689475"/>
              </a:xfrm>
              <a:prstGeom prst="rect">
                <a:avLst/>
              </a:prstGeom>
              <a:ln>
                <a:noFill/>
              </a:ln>
              <a:extLst>
                <a:ext uri="{53640926-AAD7-44D8-BBD7-CCE9431645EC}">
                  <a14:shadowObscured xmlns:a14="http://schemas.microsoft.com/office/drawing/2010/main"/>
                </a:ext>
              </a:extLst>
            </p:spPr>
          </p:pic>
        </p:grpSp>
        <p:pic>
          <p:nvPicPr>
            <p:cNvPr id="9" name="Billed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5404" y="77638"/>
              <a:ext cx="1647825" cy="771525"/>
            </a:xfrm>
            <a:prstGeom prst="rect">
              <a:avLst/>
            </a:prstGeom>
          </p:spPr>
        </p:pic>
      </p:grpSp>
      <p:grpSp>
        <p:nvGrpSpPr>
          <p:cNvPr id="12" name="Gruppe 11"/>
          <p:cNvGrpSpPr/>
          <p:nvPr/>
        </p:nvGrpSpPr>
        <p:grpSpPr>
          <a:xfrm>
            <a:off x="1360617" y="3499873"/>
            <a:ext cx="5011584" cy="2955518"/>
            <a:chOff x="1323975" y="1100415"/>
            <a:chExt cx="5011584" cy="2955625"/>
          </a:xfrm>
        </p:grpSpPr>
        <p:pic>
          <p:nvPicPr>
            <p:cNvPr id="13" name="Billede 12"/>
            <p:cNvPicPr>
              <a:picLocks noChangeAspect="1"/>
            </p:cNvPicPr>
            <p:nvPr/>
          </p:nvPicPr>
          <p:blipFill rotWithShape="1">
            <a:blip r:embed="rId7">
              <a:extLst>
                <a:ext uri="{28A0092B-C50C-407E-A947-70E740481C1C}">
                  <a14:useLocalDpi xmlns:a14="http://schemas.microsoft.com/office/drawing/2010/main" val="0"/>
                </a:ext>
              </a:extLst>
            </a:blip>
            <a:srcRect r="5287"/>
            <a:stretch/>
          </p:blipFill>
          <p:spPr bwMode="auto">
            <a:xfrm>
              <a:off x="1323975" y="1271415"/>
              <a:ext cx="3629025" cy="2782570"/>
            </a:xfrm>
            <a:prstGeom prst="rect">
              <a:avLst/>
            </a:prstGeom>
            <a:ln>
              <a:noFill/>
            </a:ln>
            <a:effectLst>
              <a:glow rad="228600">
                <a:schemeClr val="accent4">
                  <a:satMod val="175000"/>
                  <a:alpha val="40000"/>
                </a:schemeClr>
              </a:glow>
            </a:effectLst>
            <a:extLst>
              <a:ext uri="{53640926-AAD7-44D8-BBD7-CCE9431645EC}">
                <a14:shadowObscured xmlns:a14="http://schemas.microsoft.com/office/drawing/2010/main"/>
              </a:ext>
            </a:extLst>
          </p:spPr>
        </p:pic>
        <p:cxnSp>
          <p:nvCxnSpPr>
            <p:cNvPr id="14" name="Lige forbindelse 13"/>
            <p:cNvCxnSpPr/>
            <p:nvPr/>
          </p:nvCxnSpPr>
          <p:spPr>
            <a:xfrm flipH="1">
              <a:off x="1323975" y="1100415"/>
              <a:ext cx="5011584" cy="168945"/>
            </a:xfrm>
            <a:prstGeom prst="line">
              <a:avLst/>
            </a:prstGeom>
            <a:ln w="1270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5" name="Lige forbindelse 14"/>
            <p:cNvCxnSpPr/>
            <p:nvPr/>
          </p:nvCxnSpPr>
          <p:spPr>
            <a:xfrm flipH="1">
              <a:off x="4944791" y="1100415"/>
              <a:ext cx="1390767" cy="2955625"/>
            </a:xfrm>
            <a:prstGeom prst="line">
              <a:avLst/>
            </a:prstGeom>
            <a:ln w="12700">
              <a:solidFill>
                <a:schemeClr val="bg2">
                  <a:lumMod val="75000"/>
                </a:schemeClr>
              </a:solidFill>
            </a:ln>
          </p:spPr>
          <p:style>
            <a:lnRef idx="1">
              <a:schemeClr val="dk1"/>
            </a:lnRef>
            <a:fillRef idx="0">
              <a:schemeClr val="dk1"/>
            </a:fillRef>
            <a:effectRef idx="0">
              <a:schemeClr val="dk1"/>
            </a:effectRef>
            <a:fontRef idx="minor">
              <a:schemeClr val="tx1"/>
            </a:fontRef>
          </p:style>
        </p:cxnSp>
        <p:sp>
          <p:nvSpPr>
            <p:cNvPr id="16" name="Multiplicer 15"/>
            <p:cNvSpPr/>
            <p:nvPr/>
          </p:nvSpPr>
          <p:spPr>
            <a:xfrm>
              <a:off x="3352800" y="2667000"/>
              <a:ext cx="57925" cy="124127"/>
            </a:xfrm>
            <a:prstGeom prst="mathMultiply">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17" name="Multiplicer 16"/>
            <p:cNvSpPr/>
            <p:nvPr/>
          </p:nvSpPr>
          <p:spPr>
            <a:xfrm>
              <a:off x="3352800" y="2809875"/>
              <a:ext cx="57785" cy="123825"/>
            </a:xfrm>
            <a:prstGeom prst="mathMultiply">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18" name="Multiplicer 17"/>
            <p:cNvSpPr/>
            <p:nvPr/>
          </p:nvSpPr>
          <p:spPr>
            <a:xfrm>
              <a:off x="3362325" y="2952750"/>
              <a:ext cx="57925" cy="124127"/>
            </a:xfrm>
            <a:prstGeom prst="mathMultiply">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19" name="Ellipse 18"/>
            <p:cNvSpPr/>
            <p:nvPr/>
          </p:nvSpPr>
          <p:spPr>
            <a:xfrm>
              <a:off x="2047875" y="1381125"/>
              <a:ext cx="2602523" cy="2672861"/>
            </a:xfrm>
            <a:prstGeom prst="ellipse">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spTree>
    <p:extLst>
      <p:ext uri="{BB962C8B-B14F-4D97-AF65-F5344CB8AC3E}">
        <p14:creationId xmlns:p14="http://schemas.microsoft.com/office/powerpoint/2010/main" val="37710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type="title"/>
          </p:nvPr>
        </p:nvSpPr>
        <p:spPr>
          <a:xfrm>
            <a:off x="1432392" y="419562"/>
            <a:ext cx="6577200" cy="576263"/>
          </a:xfrm>
        </p:spPr>
        <p:txBody>
          <a:bodyPr/>
          <a:lstStyle/>
          <a:p>
            <a:r>
              <a:rPr lang="en-GB" dirty="0" smtClean="0"/>
              <a:t>Social Capital</a:t>
            </a:r>
            <a:endParaRPr lang="en-GB" dirty="0"/>
          </a:p>
        </p:txBody>
      </p:sp>
      <p:pic>
        <p:nvPicPr>
          <p:cNvPr id="7" name="Billede 6"/>
          <p:cNvPicPr>
            <a:picLocks noChangeAspect="1"/>
          </p:cNvPicPr>
          <p:nvPr/>
        </p:nvPicPr>
        <p:blipFill>
          <a:blip r:embed="rId3"/>
          <a:stretch>
            <a:fillRect/>
          </a:stretch>
        </p:blipFill>
        <p:spPr>
          <a:xfrm>
            <a:off x="2109787" y="1209675"/>
            <a:ext cx="4924425" cy="4438650"/>
          </a:xfrm>
          <a:prstGeom prst="rect">
            <a:avLst/>
          </a:prstGeom>
        </p:spPr>
      </p:pic>
      <p:pic>
        <p:nvPicPr>
          <p:cNvPr id="9" name="Billede 8"/>
          <p:cNvPicPr>
            <a:picLocks noChangeAspect="1"/>
          </p:cNvPicPr>
          <p:nvPr/>
        </p:nvPicPr>
        <p:blipFill rotWithShape="1">
          <a:blip r:embed="rId4"/>
          <a:srcRect r="11113"/>
          <a:stretch/>
        </p:blipFill>
        <p:spPr>
          <a:xfrm>
            <a:off x="1042988" y="1113659"/>
            <a:ext cx="6569121" cy="5433742"/>
          </a:xfrm>
          <a:prstGeom prst="rect">
            <a:avLst/>
          </a:prstGeom>
        </p:spPr>
      </p:pic>
      <p:sp>
        <p:nvSpPr>
          <p:cNvPr id="10" name="Tekstfelt 9"/>
          <p:cNvSpPr txBox="1"/>
          <p:nvPr/>
        </p:nvSpPr>
        <p:spPr>
          <a:xfrm>
            <a:off x="2327140" y="2060848"/>
            <a:ext cx="4824536" cy="3170099"/>
          </a:xfrm>
          <a:prstGeom prst="rect">
            <a:avLst/>
          </a:prstGeom>
          <a:solidFill>
            <a:srgbClr val="FFFFFF"/>
          </a:solidFill>
        </p:spPr>
        <p:txBody>
          <a:bodyPr wrap="square" rtlCol="0">
            <a:spAutoFit/>
          </a:bodyPr>
          <a:lstStyle/>
          <a:p>
            <a:pPr marL="342900" indent="-342900">
              <a:spcBef>
                <a:spcPts val="1200"/>
              </a:spcBef>
              <a:buFont typeface="Arial" panose="020B0604020202020204" pitchFamily="34" charset="0"/>
              <a:buChar char="•"/>
            </a:pPr>
            <a:endParaRPr lang="en-GB" dirty="0" smtClean="0">
              <a:solidFill>
                <a:srgbClr val="212121"/>
              </a:solidFill>
            </a:endParaRPr>
          </a:p>
          <a:p>
            <a:pPr marL="342900" indent="-342900">
              <a:spcBef>
                <a:spcPts val="0"/>
              </a:spcBef>
              <a:buFont typeface="Arial" panose="020B0604020202020204" pitchFamily="34" charset="0"/>
              <a:buChar char="•"/>
            </a:pPr>
            <a:r>
              <a:rPr lang="en-GB" dirty="0" smtClean="0">
                <a:solidFill>
                  <a:srgbClr val="212121"/>
                </a:solidFill>
              </a:rPr>
              <a:t>Cognitive vs Emotional trust</a:t>
            </a:r>
          </a:p>
          <a:p>
            <a:pPr marL="342900" indent="-342900">
              <a:spcBef>
                <a:spcPts val="0"/>
              </a:spcBef>
              <a:buFont typeface="Arial" panose="020B0604020202020204" pitchFamily="34" charset="0"/>
              <a:buChar char="•"/>
            </a:pPr>
            <a:endParaRPr lang="en-GB" sz="800" dirty="0" smtClean="0">
              <a:solidFill>
                <a:srgbClr val="212121"/>
              </a:solidFill>
            </a:endParaRPr>
          </a:p>
          <a:p>
            <a:pPr marL="342900" indent="-342900">
              <a:spcBef>
                <a:spcPts val="0"/>
              </a:spcBef>
              <a:buFont typeface="Arial" panose="020B0604020202020204" pitchFamily="34" charset="0"/>
              <a:buChar char="•"/>
            </a:pPr>
            <a:r>
              <a:rPr lang="en-GB" dirty="0" smtClean="0">
                <a:solidFill>
                  <a:srgbClr val="212121"/>
                </a:solidFill>
              </a:rPr>
              <a:t>Trustworthiness</a:t>
            </a:r>
          </a:p>
          <a:p>
            <a:pPr marL="342900" indent="-342900">
              <a:buFont typeface="Arial" panose="020B0604020202020204" pitchFamily="34" charset="0"/>
              <a:buChar char="•"/>
            </a:pPr>
            <a:endParaRPr lang="en-GB" sz="1200" dirty="0" smtClean="0">
              <a:solidFill>
                <a:srgbClr val="212121"/>
              </a:solidFill>
            </a:endParaRPr>
          </a:p>
          <a:p>
            <a:pPr marL="342900" indent="-342900">
              <a:buFont typeface="Arial" panose="020B0604020202020204" pitchFamily="34" charset="0"/>
              <a:buChar char="•"/>
            </a:pPr>
            <a:r>
              <a:rPr lang="en-GB" dirty="0" smtClean="0">
                <a:solidFill>
                  <a:srgbClr val="212121"/>
                </a:solidFill>
              </a:rPr>
              <a:t>Personal, general and institutional trust</a:t>
            </a:r>
          </a:p>
          <a:p>
            <a:pPr marL="342900" indent="-342900">
              <a:buFont typeface="Arial" panose="020B0604020202020204" pitchFamily="34" charset="0"/>
              <a:buChar char="•"/>
            </a:pPr>
            <a:endParaRPr lang="da-DK" sz="1200" dirty="0" smtClean="0">
              <a:solidFill>
                <a:srgbClr val="212121"/>
              </a:solidFill>
            </a:endParaRPr>
          </a:p>
          <a:p>
            <a:pPr marL="342900" indent="-342900">
              <a:buFont typeface="Arial" panose="020B0604020202020204" pitchFamily="34" charset="0"/>
              <a:buChar char="•"/>
            </a:pPr>
            <a:endParaRPr lang="da-DK" dirty="0">
              <a:solidFill>
                <a:srgbClr val="212121"/>
              </a:solidFill>
            </a:endParaRPr>
          </a:p>
        </p:txBody>
      </p:sp>
      <p:pic>
        <p:nvPicPr>
          <p:cNvPr id="11" name="Picture 2" descr="http://undergroundhealthreporter.com/wp/wp-content/uploads/2013/06/cognitive-abilities-289x3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9" y="1159901"/>
            <a:ext cx="2430299" cy="252280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s://judythewriter.files.wordpress.com/2013/09/emotions.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9141"/>
          <a:stretch/>
        </p:blipFill>
        <p:spPr bwMode="auto">
          <a:xfrm>
            <a:off x="4739408" y="748506"/>
            <a:ext cx="4184055" cy="169696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uppe 5"/>
          <p:cNvGrpSpPr/>
          <p:nvPr/>
        </p:nvGrpSpPr>
        <p:grpSpPr>
          <a:xfrm>
            <a:off x="641187" y="1263601"/>
            <a:ext cx="8196441" cy="5244425"/>
            <a:chOff x="622772" y="1104273"/>
            <a:chExt cx="8196441" cy="5244425"/>
          </a:xfrm>
        </p:grpSpPr>
        <p:grpSp>
          <p:nvGrpSpPr>
            <p:cNvPr id="3" name="Gruppe 2"/>
            <p:cNvGrpSpPr/>
            <p:nvPr/>
          </p:nvGrpSpPr>
          <p:grpSpPr>
            <a:xfrm>
              <a:off x="622772" y="1104273"/>
              <a:ext cx="8196441" cy="5244425"/>
              <a:chOff x="622772" y="1104273"/>
              <a:chExt cx="8196441" cy="5244425"/>
            </a:xfrm>
          </p:grpSpPr>
          <p:pic>
            <p:nvPicPr>
              <p:cNvPr id="17" name="Billede 16"/>
              <p:cNvPicPr>
                <a:picLocks noChangeAspect="1"/>
              </p:cNvPicPr>
              <p:nvPr/>
            </p:nvPicPr>
            <p:blipFill>
              <a:blip r:embed="rId7"/>
              <a:stretch>
                <a:fillRect/>
              </a:stretch>
            </p:blipFill>
            <p:spPr>
              <a:xfrm>
                <a:off x="622772" y="1104273"/>
                <a:ext cx="8196441" cy="5244425"/>
              </a:xfrm>
              <a:prstGeom prst="rect">
                <a:avLst/>
              </a:prstGeom>
            </p:spPr>
          </p:pic>
          <p:sp>
            <p:nvSpPr>
              <p:cNvPr id="18" name="Tekstfelt 17"/>
              <p:cNvSpPr txBox="1"/>
              <p:nvPr/>
            </p:nvSpPr>
            <p:spPr>
              <a:xfrm>
                <a:off x="2740817" y="1484784"/>
                <a:ext cx="864097" cy="1938992"/>
              </a:xfrm>
              <a:prstGeom prst="rect">
                <a:avLst/>
              </a:prstGeom>
              <a:noFill/>
            </p:spPr>
            <p:txBody>
              <a:bodyPr wrap="square" rtlCol="0">
                <a:spAutoFit/>
              </a:bodyPr>
              <a:lstStyle/>
              <a:p>
                <a:r>
                  <a:rPr lang="nb-NO" sz="12000" dirty="0" smtClean="0">
                    <a:solidFill>
                      <a:srgbClr val="000000"/>
                    </a:solidFill>
                    <a:latin typeface="Times New Roman" panose="02020603050405020304" pitchFamily="18" charset="0"/>
                    <a:cs typeface="Times New Roman" panose="02020603050405020304" pitchFamily="18" charset="0"/>
                  </a:rPr>
                  <a:t>§</a:t>
                </a:r>
                <a:endParaRPr lang="nb-NO" sz="12000" dirty="0">
                  <a:solidFill>
                    <a:srgbClr val="000000"/>
                  </a:solidFill>
                  <a:latin typeface="Times New Roman" panose="02020603050405020304" pitchFamily="18" charset="0"/>
                  <a:cs typeface="Times New Roman" panose="02020603050405020304" pitchFamily="18" charset="0"/>
                </a:endParaRPr>
              </a:p>
            </p:txBody>
          </p:sp>
          <p:pic>
            <p:nvPicPr>
              <p:cNvPr id="19" name="Picture 2" descr="http://3.bp.blogspot.com/-Bf5-lYjgVJ4/T3qhL7IncgI/AAAAAAAAF48/g81XgS_cmRk/s1600/soren_konsensus.jpg"/>
              <p:cNvPicPr>
                <a:picLocks noChangeAspect="1" noChangeArrowheads="1"/>
              </p:cNvPicPr>
              <p:nvPr/>
            </p:nvPicPr>
            <p:blipFill rotWithShape="1">
              <a:blip r:embed="rId8">
                <a:extLst>
                  <a:ext uri="{28A0092B-C50C-407E-A947-70E740481C1C}">
                    <a14:useLocalDpi xmlns:a14="http://schemas.microsoft.com/office/drawing/2010/main" val="0"/>
                  </a:ext>
                </a:extLst>
              </a:blip>
              <a:srcRect l="3152" r="12706" b="7131"/>
              <a:stretch/>
            </p:blipFill>
            <p:spPr bwMode="auto">
              <a:xfrm>
                <a:off x="5117081" y="1294468"/>
                <a:ext cx="2592288" cy="245382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http://2glspd2t2a9zr20ie1z7bx8zbb.wpengine.netdna-cdn.com/wp-content/uploads/2013/01/Discussing-Freedom-of-Religion-or-Belief.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68808" y="4390812"/>
                <a:ext cx="2328193" cy="1215494"/>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kstfelt 4"/>
            <p:cNvSpPr txBox="1"/>
            <p:nvPr/>
          </p:nvSpPr>
          <p:spPr>
            <a:xfrm>
              <a:off x="4801688" y="4640752"/>
              <a:ext cx="2645546" cy="553998"/>
            </a:xfrm>
            <a:prstGeom prst="rect">
              <a:avLst/>
            </a:prstGeom>
            <a:noFill/>
          </p:spPr>
          <p:txBody>
            <a:bodyPr wrap="square" rtlCol="0">
              <a:spAutoFit/>
            </a:bodyPr>
            <a:lstStyle/>
            <a:p>
              <a:r>
                <a:rPr lang="en-GB" sz="3000" dirty="0" smtClean="0">
                  <a:solidFill>
                    <a:srgbClr val="000000"/>
                  </a:solidFill>
                </a:rPr>
                <a:t>Incest taboo</a:t>
              </a:r>
              <a:endParaRPr lang="en-GB" sz="3000" dirty="0">
                <a:solidFill>
                  <a:srgbClr val="000000"/>
                </a:solidFill>
              </a:endParaRPr>
            </a:p>
          </p:txBody>
        </p:sp>
      </p:grpSp>
    </p:spTree>
    <p:extLst>
      <p:ext uri="{BB962C8B-B14F-4D97-AF65-F5344CB8AC3E}">
        <p14:creationId xmlns:p14="http://schemas.microsoft.com/office/powerpoint/2010/main" val="98572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2"/>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1"/>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Billede 62"/>
          <p:cNvPicPr>
            <a:picLocks noChangeAspect="1"/>
          </p:cNvPicPr>
          <p:nvPr/>
        </p:nvPicPr>
        <p:blipFill>
          <a:blip r:embed="rId2"/>
          <a:stretch>
            <a:fillRect/>
          </a:stretch>
        </p:blipFill>
        <p:spPr>
          <a:xfrm>
            <a:off x="1066800" y="1895475"/>
            <a:ext cx="7010400" cy="3067050"/>
          </a:xfrm>
          <a:prstGeom prst="rect">
            <a:avLst/>
          </a:prstGeom>
        </p:spPr>
      </p:pic>
      <p:pic>
        <p:nvPicPr>
          <p:cNvPr id="64" name="Billede 63"/>
          <p:cNvPicPr>
            <a:picLocks noChangeAspect="1"/>
          </p:cNvPicPr>
          <p:nvPr/>
        </p:nvPicPr>
        <p:blipFill>
          <a:blip r:embed="rId3"/>
          <a:stretch>
            <a:fillRect/>
          </a:stretch>
        </p:blipFill>
        <p:spPr>
          <a:xfrm>
            <a:off x="107504" y="1628800"/>
            <a:ext cx="8933512" cy="3456384"/>
          </a:xfrm>
          <a:prstGeom prst="rect">
            <a:avLst/>
          </a:prstGeom>
        </p:spPr>
      </p:pic>
      <p:cxnSp>
        <p:nvCxnSpPr>
          <p:cNvPr id="6" name="Lige forbindelse 5"/>
          <p:cNvCxnSpPr/>
          <p:nvPr/>
        </p:nvCxnSpPr>
        <p:spPr>
          <a:xfrm flipV="1">
            <a:off x="3563888" y="1340768"/>
            <a:ext cx="1224136" cy="396044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itel 1"/>
          <p:cNvSpPr txBox="1">
            <a:spLocks/>
          </p:cNvSpPr>
          <p:nvPr/>
        </p:nvSpPr>
        <p:spPr bwMode="auto">
          <a:xfrm>
            <a:off x="1082441" y="343036"/>
            <a:ext cx="7537648" cy="57626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rtl="0" fontAlgn="base">
              <a:spcBef>
                <a:spcPct val="0"/>
              </a:spcBef>
              <a:spcAft>
                <a:spcPct val="0"/>
              </a:spcAft>
              <a:defRPr sz="2000">
                <a:solidFill>
                  <a:schemeClr val="tx2"/>
                </a:solidFill>
                <a:latin typeface="+mj-lt"/>
                <a:ea typeface="+mj-ea"/>
                <a:cs typeface="+mj-cs"/>
              </a:defRPr>
            </a:lvl1pPr>
            <a:lvl2pPr algn="l" rtl="0" fontAlgn="base">
              <a:spcBef>
                <a:spcPct val="0"/>
              </a:spcBef>
              <a:spcAft>
                <a:spcPct val="0"/>
              </a:spcAft>
              <a:defRPr sz="2000">
                <a:solidFill>
                  <a:schemeClr val="tx2"/>
                </a:solidFill>
                <a:latin typeface="Verdana" pitchFamily="34" charset="0"/>
              </a:defRPr>
            </a:lvl2pPr>
            <a:lvl3pPr algn="l" rtl="0" fontAlgn="base">
              <a:spcBef>
                <a:spcPct val="0"/>
              </a:spcBef>
              <a:spcAft>
                <a:spcPct val="0"/>
              </a:spcAft>
              <a:defRPr sz="2000">
                <a:solidFill>
                  <a:schemeClr val="tx2"/>
                </a:solidFill>
                <a:latin typeface="Verdana" pitchFamily="34" charset="0"/>
              </a:defRPr>
            </a:lvl3pPr>
            <a:lvl4pPr algn="l" rtl="0" fontAlgn="base">
              <a:spcBef>
                <a:spcPct val="0"/>
              </a:spcBef>
              <a:spcAft>
                <a:spcPct val="0"/>
              </a:spcAft>
              <a:defRPr sz="2000">
                <a:solidFill>
                  <a:schemeClr val="tx2"/>
                </a:solidFill>
                <a:latin typeface="Verdana" pitchFamily="34" charset="0"/>
              </a:defRPr>
            </a:lvl4pPr>
            <a:lvl5pPr algn="l" rtl="0" fontAlgn="base">
              <a:spcBef>
                <a:spcPct val="0"/>
              </a:spcBef>
              <a:spcAft>
                <a:spcPct val="0"/>
              </a:spcAft>
              <a:defRPr sz="2000">
                <a:solidFill>
                  <a:schemeClr val="tx2"/>
                </a:solidFill>
                <a:latin typeface="Verdana" pitchFamily="34" charset="0"/>
              </a:defRPr>
            </a:lvl5pPr>
            <a:lvl6pPr marL="457200" algn="l" rtl="0" fontAlgn="base">
              <a:spcBef>
                <a:spcPct val="0"/>
              </a:spcBef>
              <a:spcAft>
                <a:spcPct val="0"/>
              </a:spcAft>
              <a:defRPr sz="2000">
                <a:solidFill>
                  <a:schemeClr val="tx2"/>
                </a:solidFill>
                <a:latin typeface="Verdana" pitchFamily="34" charset="0"/>
              </a:defRPr>
            </a:lvl6pPr>
            <a:lvl7pPr marL="914400" algn="l" rtl="0" fontAlgn="base">
              <a:spcBef>
                <a:spcPct val="0"/>
              </a:spcBef>
              <a:spcAft>
                <a:spcPct val="0"/>
              </a:spcAft>
              <a:defRPr sz="2000">
                <a:solidFill>
                  <a:schemeClr val="tx2"/>
                </a:solidFill>
                <a:latin typeface="Verdana" pitchFamily="34" charset="0"/>
              </a:defRPr>
            </a:lvl7pPr>
            <a:lvl8pPr marL="1371600" algn="l" rtl="0" fontAlgn="base">
              <a:spcBef>
                <a:spcPct val="0"/>
              </a:spcBef>
              <a:spcAft>
                <a:spcPct val="0"/>
              </a:spcAft>
              <a:defRPr sz="2000">
                <a:solidFill>
                  <a:schemeClr val="tx2"/>
                </a:solidFill>
                <a:latin typeface="Verdana" pitchFamily="34" charset="0"/>
              </a:defRPr>
            </a:lvl8pPr>
            <a:lvl9pPr marL="1828800" algn="l" rtl="0" fontAlgn="base">
              <a:spcBef>
                <a:spcPct val="0"/>
              </a:spcBef>
              <a:spcAft>
                <a:spcPct val="0"/>
              </a:spcAft>
              <a:defRPr sz="2000">
                <a:solidFill>
                  <a:schemeClr val="tx2"/>
                </a:solidFill>
                <a:latin typeface="Verdana" pitchFamily="34" charset="0"/>
              </a:defRPr>
            </a:lvl9pPr>
          </a:lstStyle>
          <a:p>
            <a:r>
              <a:rPr lang="en-US" kern="0" dirty="0" smtClean="0"/>
              <a:t>The structural hole in </a:t>
            </a:r>
            <a:r>
              <a:rPr lang="en-US" kern="0" dirty="0" err="1" smtClean="0"/>
              <a:t>Lemvig’s</a:t>
            </a:r>
            <a:r>
              <a:rPr lang="en-US" kern="0" dirty="0" smtClean="0"/>
              <a:t> wind turbine network</a:t>
            </a:r>
            <a:endParaRPr lang="nb-NO" kern="0" dirty="0"/>
          </a:p>
        </p:txBody>
      </p:sp>
    </p:spTree>
    <p:extLst>
      <p:ext uri="{BB962C8B-B14F-4D97-AF65-F5344CB8AC3E}">
        <p14:creationId xmlns:p14="http://schemas.microsoft.com/office/powerpoint/2010/main" val="321930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type="title"/>
          </p:nvPr>
        </p:nvSpPr>
        <p:spPr>
          <a:xfrm>
            <a:off x="1223628" y="404465"/>
            <a:ext cx="7141146" cy="576263"/>
          </a:xfrm>
        </p:spPr>
        <p:txBody>
          <a:bodyPr/>
          <a:lstStyle/>
          <a:p>
            <a:r>
              <a:rPr lang="en-GB" dirty="0"/>
              <a:t>T</a:t>
            </a:r>
            <a:r>
              <a:rPr lang="en-GB" dirty="0" smtClean="0"/>
              <a:t>he ‘old’ planning process; why so successful?</a:t>
            </a:r>
            <a:endParaRPr lang="en-GB" dirty="0"/>
          </a:p>
        </p:txBody>
      </p:sp>
      <p:grpSp>
        <p:nvGrpSpPr>
          <p:cNvPr id="8" name="Gruppe 7"/>
          <p:cNvGrpSpPr/>
          <p:nvPr/>
        </p:nvGrpSpPr>
        <p:grpSpPr>
          <a:xfrm>
            <a:off x="4476342" y="1325140"/>
            <a:ext cx="4151756" cy="2599867"/>
            <a:chOff x="4476342" y="1253132"/>
            <a:chExt cx="4151756" cy="2599867"/>
          </a:xfrm>
        </p:grpSpPr>
        <p:pic>
          <p:nvPicPr>
            <p:cNvPr id="9" name="Picture 2" descr="http://psykiskhelsearbeid.no/multimedia/3456/K8---dialog.jpg?width=617"/>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76342" y="1253132"/>
              <a:ext cx="4151756" cy="2599867"/>
            </a:xfrm>
            <a:prstGeom prst="rect">
              <a:avLst/>
            </a:prstGeom>
            <a:noFill/>
            <a:ln>
              <a:solidFill>
                <a:srgbClr val="000000"/>
              </a:solidFill>
            </a:ln>
            <a:effectLst>
              <a:glow rad="127000">
                <a:schemeClr val="bg1"/>
              </a:glow>
            </a:effectLst>
            <a:extLst>
              <a:ext uri="{909E8E84-426E-40DD-AFC4-6F175D3DCCD1}">
                <a14:hiddenFill xmlns:a14="http://schemas.microsoft.com/office/drawing/2010/main">
                  <a:solidFill>
                    <a:srgbClr val="FFFFFF"/>
                  </a:solidFill>
                </a14:hiddenFill>
              </a:ext>
            </a:extLst>
          </p:spPr>
        </p:pic>
        <p:sp>
          <p:nvSpPr>
            <p:cNvPr id="10" name="Pladsholder til indhold 18"/>
            <p:cNvSpPr txBox="1">
              <a:spLocks/>
            </p:cNvSpPr>
            <p:nvPr/>
          </p:nvSpPr>
          <p:spPr bwMode="auto">
            <a:xfrm>
              <a:off x="5292080" y="1689176"/>
              <a:ext cx="2676650" cy="17277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20000"/>
                </a:spcBef>
                <a:spcAft>
                  <a:spcPct val="0"/>
                </a:spcAft>
                <a:defRPr sz="1600">
                  <a:solidFill>
                    <a:srgbClr val="212121"/>
                  </a:solidFill>
                  <a:latin typeface="+mn-lt"/>
                  <a:ea typeface="+mn-ea"/>
                  <a:cs typeface="+mn-cs"/>
                </a:defRPr>
              </a:lvl1pPr>
              <a:lvl2pPr marL="742950" indent="-285750" algn="l" rtl="0" eaLnBrk="0" fontAlgn="base" hangingPunct="0">
                <a:spcBef>
                  <a:spcPct val="20000"/>
                </a:spcBef>
                <a:spcAft>
                  <a:spcPct val="0"/>
                </a:spcAft>
                <a:buChar char="•"/>
                <a:defRPr sz="1600">
                  <a:solidFill>
                    <a:srgbClr val="212121"/>
                  </a:solidFill>
                  <a:latin typeface="+mn-lt"/>
                </a:defRPr>
              </a:lvl2pPr>
              <a:lvl3pPr marL="1146175" indent="-228600" algn="l" rtl="0" eaLnBrk="0" fontAlgn="base" hangingPunct="0">
                <a:spcBef>
                  <a:spcPct val="20000"/>
                </a:spcBef>
                <a:spcAft>
                  <a:spcPct val="0"/>
                </a:spcAft>
                <a:buChar char="•"/>
                <a:defRPr sz="1600">
                  <a:solidFill>
                    <a:srgbClr val="212121"/>
                  </a:solidFill>
                  <a:latin typeface="+mn-lt"/>
                </a:defRPr>
              </a:lvl3pPr>
              <a:lvl4pPr marL="1600200" indent="-228600" algn="l" rtl="0" eaLnBrk="0" fontAlgn="base" hangingPunct="0">
                <a:spcBef>
                  <a:spcPct val="20000"/>
                </a:spcBef>
                <a:spcAft>
                  <a:spcPct val="0"/>
                </a:spcAft>
                <a:buChar char="•"/>
                <a:defRPr sz="1600">
                  <a:solidFill>
                    <a:srgbClr val="212121"/>
                  </a:solidFill>
                  <a:latin typeface="+mn-lt"/>
                </a:defRPr>
              </a:lvl4pPr>
              <a:lvl5pPr marL="2057400" indent="-228600" algn="l" rtl="0" eaLnBrk="0" fontAlgn="base" hangingPunct="0">
                <a:spcBef>
                  <a:spcPct val="20000"/>
                </a:spcBef>
                <a:spcAft>
                  <a:spcPct val="0"/>
                </a:spcAft>
                <a:buChar char="•"/>
                <a:defRPr sz="1600">
                  <a:solidFill>
                    <a:srgbClr val="212121"/>
                  </a:solidFill>
                  <a:latin typeface="+mn-lt"/>
                </a:defRPr>
              </a:lvl5pPr>
              <a:lvl6pPr marL="2514600" indent="-228600" algn="l" rtl="0" eaLnBrk="1" fontAlgn="base" hangingPunct="1">
                <a:spcBef>
                  <a:spcPct val="20000"/>
                </a:spcBef>
                <a:spcAft>
                  <a:spcPct val="0"/>
                </a:spcAft>
                <a:buChar char="•"/>
                <a:defRPr sz="1600">
                  <a:solidFill>
                    <a:srgbClr val="212121"/>
                  </a:solidFill>
                  <a:latin typeface="+mn-lt"/>
                </a:defRPr>
              </a:lvl6pPr>
              <a:lvl7pPr marL="2971800" indent="-228600" algn="l" rtl="0" eaLnBrk="1" fontAlgn="base" hangingPunct="1">
                <a:spcBef>
                  <a:spcPct val="20000"/>
                </a:spcBef>
                <a:spcAft>
                  <a:spcPct val="0"/>
                </a:spcAft>
                <a:buChar char="•"/>
                <a:defRPr sz="1600">
                  <a:solidFill>
                    <a:srgbClr val="212121"/>
                  </a:solidFill>
                  <a:latin typeface="+mn-lt"/>
                </a:defRPr>
              </a:lvl7pPr>
              <a:lvl8pPr marL="3429000" indent="-228600" algn="l" rtl="0" eaLnBrk="1" fontAlgn="base" hangingPunct="1">
                <a:spcBef>
                  <a:spcPct val="20000"/>
                </a:spcBef>
                <a:spcAft>
                  <a:spcPct val="0"/>
                </a:spcAft>
                <a:buChar char="•"/>
                <a:defRPr sz="1600">
                  <a:solidFill>
                    <a:srgbClr val="212121"/>
                  </a:solidFill>
                  <a:latin typeface="+mn-lt"/>
                </a:defRPr>
              </a:lvl8pPr>
              <a:lvl9pPr marL="3886200" indent="-228600" algn="l" rtl="0" eaLnBrk="1" fontAlgn="base" hangingPunct="1">
                <a:spcBef>
                  <a:spcPct val="20000"/>
                </a:spcBef>
                <a:spcAft>
                  <a:spcPct val="0"/>
                </a:spcAft>
                <a:buChar char="•"/>
                <a:defRPr sz="1600">
                  <a:solidFill>
                    <a:srgbClr val="212121"/>
                  </a:solidFill>
                  <a:latin typeface="+mn-lt"/>
                </a:defRPr>
              </a:lvl9pPr>
            </a:lstStyle>
            <a:p>
              <a:endParaRPr lang="da-DK" sz="1000" kern="0" dirty="0" smtClean="0"/>
            </a:p>
            <a:p>
              <a:pPr marL="432000">
                <a:buFont typeface="Wingdings" panose="05000000000000000000" pitchFamily="2" charset="2"/>
                <a:buChar char="Ø"/>
              </a:pPr>
              <a:r>
                <a:rPr lang="en-GB" b="1" kern="0" dirty="0" smtClean="0">
                  <a:solidFill>
                    <a:srgbClr val="000000"/>
                  </a:solidFill>
                </a:rPr>
                <a:t>Cognitive trust</a:t>
              </a:r>
            </a:p>
            <a:p>
              <a:pPr marL="432000">
                <a:buFont typeface="Wingdings" panose="05000000000000000000" pitchFamily="2" charset="2"/>
                <a:buChar char="Ø"/>
              </a:pPr>
              <a:endParaRPr lang="en-GB" sz="1000" b="1" kern="0" dirty="0" smtClean="0">
                <a:solidFill>
                  <a:srgbClr val="000000"/>
                </a:solidFill>
              </a:endParaRPr>
            </a:p>
            <a:p>
              <a:pPr marL="432000">
                <a:buFont typeface="Wingdings" panose="05000000000000000000" pitchFamily="2" charset="2"/>
                <a:buChar char="Ø"/>
              </a:pPr>
              <a:r>
                <a:rPr lang="en-GB" b="1" kern="0" dirty="0" smtClean="0">
                  <a:solidFill>
                    <a:srgbClr val="000000"/>
                  </a:solidFill>
                </a:rPr>
                <a:t>Institutional trust</a:t>
              </a:r>
            </a:p>
            <a:p>
              <a:pPr marL="432000"/>
              <a:endParaRPr lang="en-GB" sz="1000" b="1" kern="0" dirty="0" smtClean="0">
                <a:solidFill>
                  <a:srgbClr val="000000"/>
                </a:solidFill>
              </a:endParaRPr>
            </a:p>
            <a:p>
              <a:pPr marL="432000">
                <a:buFont typeface="Wingdings" panose="05000000000000000000" pitchFamily="2" charset="2"/>
                <a:buChar char="Ø"/>
              </a:pPr>
              <a:r>
                <a:rPr lang="en-GB" b="1" kern="0" dirty="0" smtClean="0">
                  <a:solidFill>
                    <a:srgbClr val="000000"/>
                  </a:solidFill>
                </a:rPr>
                <a:t>Political bravery</a:t>
              </a:r>
              <a:endParaRPr lang="en-GB" b="1" kern="0" dirty="0">
                <a:solidFill>
                  <a:srgbClr val="000000"/>
                </a:solidFill>
              </a:endParaRPr>
            </a:p>
          </p:txBody>
        </p:sp>
      </p:grpSp>
      <p:pic>
        <p:nvPicPr>
          <p:cNvPr id="11" name="Billede 10"/>
          <p:cNvPicPr>
            <a:picLocks noChangeAspect="1"/>
          </p:cNvPicPr>
          <p:nvPr/>
        </p:nvPicPr>
        <p:blipFill rotWithShape="1">
          <a:blip r:embed="rId4"/>
          <a:srcRect r="42697"/>
          <a:stretch/>
        </p:blipFill>
        <p:spPr>
          <a:xfrm>
            <a:off x="398382" y="1325140"/>
            <a:ext cx="4077960" cy="2599868"/>
          </a:xfrm>
          <a:prstGeom prst="rect">
            <a:avLst/>
          </a:prstGeom>
          <a:ln>
            <a:solidFill>
              <a:schemeClr val="tx1"/>
            </a:solidFill>
          </a:ln>
        </p:spPr>
      </p:pic>
      <p:sp>
        <p:nvSpPr>
          <p:cNvPr id="12" name="Pladsholder til indhold 2"/>
          <p:cNvSpPr txBox="1">
            <a:spLocks/>
          </p:cNvSpPr>
          <p:nvPr/>
        </p:nvSpPr>
        <p:spPr bwMode="auto">
          <a:xfrm>
            <a:off x="1223628" y="4103862"/>
            <a:ext cx="6552728" cy="2277466"/>
          </a:xfrm>
          <a:prstGeom prst="rect">
            <a:avLst/>
          </a:prstGeom>
          <a:noFill/>
          <a:ln w="9525">
            <a:solidFill>
              <a:srgbClr val="212121"/>
            </a:solidFill>
            <a:miter lim="800000"/>
            <a:headEnd/>
            <a:tailEnd/>
          </a:ln>
        </p:spPr>
        <p:txBody>
          <a:bodyPr vert="horz" wrap="square" lIns="0" tIns="0" rIns="0" bIns="0" numCol="2" anchor="t" anchorCtr="0" compatLnSpc="1">
            <a:prstTxWarp prst="textNoShape">
              <a:avLst/>
            </a:prstTxWarp>
          </a:bodyPr>
          <a:lstStyle>
            <a:lvl1pPr algn="l" rtl="0" eaLnBrk="0" fontAlgn="base" hangingPunct="0">
              <a:spcBef>
                <a:spcPct val="20000"/>
              </a:spcBef>
              <a:spcAft>
                <a:spcPct val="0"/>
              </a:spcAft>
              <a:defRPr sz="1600">
                <a:solidFill>
                  <a:srgbClr val="212121"/>
                </a:solidFill>
                <a:latin typeface="+mn-lt"/>
                <a:ea typeface="+mn-ea"/>
                <a:cs typeface="+mn-cs"/>
              </a:defRPr>
            </a:lvl1pPr>
            <a:lvl2pPr marL="742950" indent="-285750" algn="l" rtl="0" eaLnBrk="0" fontAlgn="base" hangingPunct="0">
              <a:spcBef>
                <a:spcPct val="20000"/>
              </a:spcBef>
              <a:spcAft>
                <a:spcPct val="0"/>
              </a:spcAft>
              <a:buChar char="•"/>
              <a:defRPr sz="1600">
                <a:solidFill>
                  <a:srgbClr val="212121"/>
                </a:solidFill>
                <a:latin typeface="+mn-lt"/>
              </a:defRPr>
            </a:lvl2pPr>
            <a:lvl3pPr marL="1146175" indent="-228600" algn="l" rtl="0" eaLnBrk="0" fontAlgn="base" hangingPunct="0">
              <a:spcBef>
                <a:spcPct val="20000"/>
              </a:spcBef>
              <a:spcAft>
                <a:spcPct val="0"/>
              </a:spcAft>
              <a:buChar char="•"/>
              <a:defRPr sz="1600">
                <a:solidFill>
                  <a:srgbClr val="212121"/>
                </a:solidFill>
                <a:latin typeface="+mn-lt"/>
              </a:defRPr>
            </a:lvl3pPr>
            <a:lvl4pPr marL="1600200" indent="-228600" algn="l" rtl="0" eaLnBrk="0" fontAlgn="base" hangingPunct="0">
              <a:spcBef>
                <a:spcPct val="20000"/>
              </a:spcBef>
              <a:spcAft>
                <a:spcPct val="0"/>
              </a:spcAft>
              <a:buChar char="•"/>
              <a:defRPr sz="1600">
                <a:solidFill>
                  <a:srgbClr val="212121"/>
                </a:solidFill>
                <a:latin typeface="+mn-lt"/>
              </a:defRPr>
            </a:lvl4pPr>
            <a:lvl5pPr marL="2057400" indent="-228600" algn="l" rtl="0" eaLnBrk="0" fontAlgn="base" hangingPunct="0">
              <a:spcBef>
                <a:spcPct val="20000"/>
              </a:spcBef>
              <a:spcAft>
                <a:spcPct val="0"/>
              </a:spcAft>
              <a:buChar char="•"/>
              <a:defRPr sz="1600">
                <a:solidFill>
                  <a:srgbClr val="212121"/>
                </a:solidFill>
                <a:latin typeface="+mn-lt"/>
              </a:defRPr>
            </a:lvl5pPr>
            <a:lvl6pPr marL="2514600" indent="-228600" algn="l" rtl="0" eaLnBrk="1" fontAlgn="base" hangingPunct="1">
              <a:spcBef>
                <a:spcPct val="20000"/>
              </a:spcBef>
              <a:spcAft>
                <a:spcPct val="0"/>
              </a:spcAft>
              <a:buChar char="•"/>
              <a:defRPr sz="1600">
                <a:solidFill>
                  <a:srgbClr val="212121"/>
                </a:solidFill>
                <a:latin typeface="+mn-lt"/>
              </a:defRPr>
            </a:lvl6pPr>
            <a:lvl7pPr marL="2971800" indent="-228600" algn="l" rtl="0" eaLnBrk="1" fontAlgn="base" hangingPunct="1">
              <a:spcBef>
                <a:spcPct val="20000"/>
              </a:spcBef>
              <a:spcAft>
                <a:spcPct val="0"/>
              </a:spcAft>
              <a:buChar char="•"/>
              <a:defRPr sz="1600">
                <a:solidFill>
                  <a:srgbClr val="212121"/>
                </a:solidFill>
                <a:latin typeface="+mn-lt"/>
              </a:defRPr>
            </a:lvl7pPr>
            <a:lvl8pPr marL="3429000" indent="-228600" algn="l" rtl="0" eaLnBrk="1" fontAlgn="base" hangingPunct="1">
              <a:spcBef>
                <a:spcPct val="20000"/>
              </a:spcBef>
              <a:spcAft>
                <a:spcPct val="0"/>
              </a:spcAft>
              <a:buChar char="•"/>
              <a:defRPr sz="1600">
                <a:solidFill>
                  <a:srgbClr val="212121"/>
                </a:solidFill>
                <a:latin typeface="+mn-lt"/>
              </a:defRPr>
            </a:lvl8pPr>
            <a:lvl9pPr marL="3886200" indent="-228600" algn="l" rtl="0" eaLnBrk="1" fontAlgn="base" hangingPunct="1">
              <a:spcBef>
                <a:spcPct val="20000"/>
              </a:spcBef>
              <a:spcAft>
                <a:spcPct val="0"/>
              </a:spcAft>
              <a:buChar char="•"/>
              <a:defRPr sz="1600">
                <a:solidFill>
                  <a:srgbClr val="212121"/>
                </a:solidFill>
                <a:latin typeface="+mn-lt"/>
              </a:defRPr>
            </a:lvl9pPr>
          </a:lstStyle>
          <a:p>
            <a:endParaRPr lang="da-DK" sz="1400" u="sng" kern="0" dirty="0" smtClean="0"/>
          </a:p>
          <a:p>
            <a:pPr marL="720000" lvl="1" indent="0">
              <a:buNone/>
            </a:pPr>
            <a:r>
              <a:rPr lang="en-GB" sz="1800" u="sng" kern="0" dirty="0" smtClean="0"/>
              <a:t>Theme plan</a:t>
            </a:r>
          </a:p>
          <a:p>
            <a:pPr marL="1028700" lvl="1">
              <a:buFont typeface="Wingdings" panose="05000000000000000000" pitchFamily="2" charset="2"/>
              <a:buChar char="Ø"/>
            </a:pPr>
            <a:r>
              <a:rPr lang="en-GB" kern="0" dirty="0" smtClean="0"/>
              <a:t>Democratic participatory planning norm</a:t>
            </a:r>
          </a:p>
          <a:p>
            <a:pPr marL="1028700" lvl="1">
              <a:buFont typeface="Wingdings" panose="05000000000000000000" pitchFamily="2" charset="2"/>
              <a:buChar char="Ø"/>
            </a:pPr>
            <a:r>
              <a:rPr lang="en-GB" kern="0" dirty="0" smtClean="0"/>
              <a:t>Landscape norm</a:t>
            </a:r>
          </a:p>
          <a:p>
            <a:pPr marL="285750" indent="-285750">
              <a:buFont typeface="Wingdings" panose="05000000000000000000" pitchFamily="2" charset="2"/>
              <a:buChar char="Ø"/>
            </a:pPr>
            <a:endParaRPr lang="en-GB" kern="0" dirty="0" smtClean="0"/>
          </a:p>
          <a:p>
            <a:pPr marL="285750" indent="-285750">
              <a:buFont typeface="Wingdings" panose="05000000000000000000" pitchFamily="2" charset="2"/>
              <a:buChar char="Ø"/>
            </a:pPr>
            <a:endParaRPr lang="en-GB" kern="0" dirty="0" smtClean="0"/>
          </a:p>
          <a:p>
            <a:endParaRPr lang="en-GB" kern="0" dirty="0" smtClean="0"/>
          </a:p>
          <a:p>
            <a:endParaRPr lang="en-GB" kern="0" dirty="0" smtClean="0"/>
          </a:p>
          <a:p>
            <a:endParaRPr lang="en-GB" kern="0" dirty="0" smtClean="0"/>
          </a:p>
          <a:p>
            <a:endParaRPr lang="en-GB" sz="1400" u="sng" kern="0" dirty="0" smtClean="0"/>
          </a:p>
          <a:p>
            <a:endParaRPr lang="en-GB" sz="800" u="sng" kern="0" dirty="0" smtClean="0"/>
          </a:p>
          <a:p>
            <a:pPr marL="720000" lvl="1" indent="0">
              <a:buNone/>
            </a:pPr>
            <a:r>
              <a:rPr lang="en-GB" sz="1800" u="sng" kern="0" dirty="0" smtClean="0"/>
              <a:t>Local plan</a:t>
            </a:r>
          </a:p>
          <a:p>
            <a:pPr marL="1028700" lvl="1">
              <a:buFont typeface="Wingdings" panose="05000000000000000000" pitchFamily="2" charset="2"/>
              <a:buChar char="Ø"/>
            </a:pPr>
            <a:r>
              <a:rPr lang="en-GB" kern="0" dirty="0" smtClean="0"/>
              <a:t>Rule norm</a:t>
            </a:r>
          </a:p>
          <a:p>
            <a:pPr marL="1028700" lvl="1">
              <a:buFont typeface="Wingdings" panose="05000000000000000000" pitchFamily="2" charset="2"/>
              <a:buChar char="Ø"/>
            </a:pPr>
            <a:r>
              <a:rPr lang="en-GB" kern="0" dirty="0" smtClean="0"/>
              <a:t>Economic gain norm</a:t>
            </a:r>
          </a:p>
          <a:p>
            <a:pPr marL="1028700" lvl="1">
              <a:buFont typeface="Wingdings" panose="05000000000000000000" pitchFamily="2" charset="2"/>
              <a:buChar char="Ø"/>
            </a:pPr>
            <a:r>
              <a:rPr lang="en-GB" kern="0" dirty="0" smtClean="0"/>
              <a:t>Community gain norm</a:t>
            </a:r>
          </a:p>
          <a:p>
            <a:pPr marL="1028700" lvl="1">
              <a:buFont typeface="Wingdings" panose="05000000000000000000" pitchFamily="2" charset="2"/>
              <a:buChar char="Ø"/>
            </a:pPr>
            <a:endParaRPr lang="da-DK" kern="0" dirty="0" smtClean="0"/>
          </a:p>
          <a:p>
            <a:pPr marL="285750" indent="-285750">
              <a:buFont typeface="Wingdings" panose="05000000000000000000" pitchFamily="2" charset="2"/>
              <a:buChar char="Ø"/>
            </a:pPr>
            <a:endParaRPr lang="da-DK" kern="0" dirty="0"/>
          </a:p>
        </p:txBody>
      </p:sp>
      <p:sp>
        <p:nvSpPr>
          <p:cNvPr id="13" name="Tekstfelt 12"/>
          <p:cNvSpPr txBox="1"/>
          <p:nvPr/>
        </p:nvSpPr>
        <p:spPr>
          <a:xfrm>
            <a:off x="3707904" y="3194973"/>
            <a:ext cx="1584176" cy="954107"/>
          </a:xfrm>
          <a:prstGeom prst="rect">
            <a:avLst/>
          </a:prstGeom>
          <a:solidFill>
            <a:srgbClr val="FFFFFF"/>
          </a:solidFill>
          <a:ln>
            <a:solidFill>
              <a:schemeClr val="tx1"/>
            </a:solidFill>
          </a:ln>
        </p:spPr>
        <p:txBody>
          <a:bodyPr wrap="square" rtlCol="0">
            <a:spAutoFit/>
          </a:bodyPr>
          <a:lstStyle/>
          <a:p>
            <a:pPr algn="ctr"/>
            <a:r>
              <a:rPr lang="en-GB" sz="2800" b="1" dirty="0" smtClean="0">
                <a:solidFill>
                  <a:srgbClr val="212121"/>
                </a:solidFill>
              </a:rPr>
              <a:t>Social capital</a:t>
            </a:r>
            <a:endParaRPr lang="en-GB" sz="2800" b="1" dirty="0">
              <a:solidFill>
                <a:srgbClr val="212121"/>
              </a:solidFill>
            </a:endParaRPr>
          </a:p>
        </p:txBody>
      </p:sp>
    </p:spTree>
    <p:extLst>
      <p:ext uri="{BB962C8B-B14F-4D97-AF65-F5344CB8AC3E}">
        <p14:creationId xmlns:p14="http://schemas.microsoft.com/office/powerpoint/2010/main" val="2063553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rotWithShape="1">
          <a:blip r:embed="rId3"/>
          <a:srcRect l="1688" r="2090"/>
          <a:stretch/>
        </p:blipFill>
        <p:spPr>
          <a:xfrm>
            <a:off x="539552" y="1628800"/>
            <a:ext cx="8208912" cy="3888432"/>
          </a:xfrm>
          <a:prstGeom prst="rect">
            <a:avLst/>
          </a:prstGeom>
        </p:spPr>
      </p:pic>
      <p:sp>
        <p:nvSpPr>
          <p:cNvPr id="134147" name="Rectangle 3"/>
          <p:cNvSpPr>
            <a:spLocks noGrp="1" noChangeArrowheads="1"/>
          </p:cNvSpPr>
          <p:nvPr>
            <p:ph type="title"/>
          </p:nvPr>
        </p:nvSpPr>
        <p:spPr/>
        <p:txBody>
          <a:bodyPr/>
          <a:lstStyle/>
          <a:p>
            <a:r>
              <a:rPr lang="en-GB" dirty="0"/>
              <a:t>T</a:t>
            </a:r>
            <a:r>
              <a:rPr lang="en-GB" dirty="0" smtClean="0"/>
              <a:t>he ‘new’ planning process</a:t>
            </a:r>
            <a:endParaRPr lang="en-GB" dirty="0"/>
          </a:p>
        </p:txBody>
      </p:sp>
      <p:sp>
        <p:nvSpPr>
          <p:cNvPr id="18" name="Pladsholder til indhold 2"/>
          <p:cNvSpPr>
            <a:spLocks noGrp="1"/>
          </p:cNvSpPr>
          <p:nvPr>
            <p:ph idx="1"/>
          </p:nvPr>
        </p:nvSpPr>
        <p:spPr>
          <a:xfrm>
            <a:off x="1046005" y="1946543"/>
            <a:ext cx="3768475" cy="1626473"/>
          </a:xfrm>
        </p:spPr>
        <p:txBody>
          <a:bodyPr/>
          <a:lstStyle/>
          <a:p>
            <a:r>
              <a:rPr lang="en-GB" sz="1800" dirty="0" smtClean="0"/>
              <a:t>Saturation point– local support norm</a:t>
            </a:r>
          </a:p>
          <a:p>
            <a:endParaRPr lang="en-GB" sz="1200" dirty="0" smtClean="0"/>
          </a:p>
          <a:p>
            <a:r>
              <a:rPr lang="en-GB" sz="1800" dirty="0" smtClean="0"/>
              <a:t>Wind is for everyone– expanded economic gain norm </a:t>
            </a:r>
          </a:p>
          <a:p>
            <a:r>
              <a:rPr lang="da-DK" dirty="0" smtClean="0"/>
              <a:t>	</a:t>
            </a:r>
            <a:endParaRPr lang="da-DK" dirty="0"/>
          </a:p>
        </p:txBody>
      </p:sp>
      <p:grpSp>
        <p:nvGrpSpPr>
          <p:cNvPr id="9" name="Gruppe 8"/>
          <p:cNvGrpSpPr/>
          <p:nvPr/>
        </p:nvGrpSpPr>
        <p:grpSpPr>
          <a:xfrm>
            <a:off x="5124088" y="1088740"/>
            <a:ext cx="3624376" cy="4968552"/>
            <a:chOff x="0" y="0"/>
            <a:chExt cx="5722620" cy="7829550"/>
          </a:xfrm>
        </p:grpSpPr>
        <p:pic>
          <p:nvPicPr>
            <p:cNvPr id="10" name="Billede 9"/>
            <p:cNvPicPr>
              <a:picLocks noChangeAspect="1"/>
            </p:cNvPicPr>
            <p:nvPr/>
          </p:nvPicPr>
          <p:blipFill rotWithShape="1">
            <a:blip r:embed="rId4" cstate="print">
              <a:extLst>
                <a:ext uri="{28A0092B-C50C-407E-A947-70E740481C1C}">
                  <a14:useLocalDpi xmlns:a14="http://schemas.microsoft.com/office/drawing/2010/main" val="0"/>
                </a:ext>
              </a:extLst>
            </a:blip>
            <a:srcRect r="959"/>
            <a:stretch/>
          </p:blipFill>
          <p:spPr bwMode="auto">
            <a:xfrm>
              <a:off x="0" y="0"/>
              <a:ext cx="5705475" cy="4867910"/>
            </a:xfrm>
            <a:prstGeom prst="rect">
              <a:avLst/>
            </a:prstGeom>
            <a:ln>
              <a:noFill/>
            </a:ln>
            <a:extLst>
              <a:ext uri="{53640926-AAD7-44D8-BBD7-CCE9431645EC}">
                <a14:shadowObscured xmlns:a14="http://schemas.microsoft.com/office/drawing/2010/main"/>
              </a:ext>
            </a:extLst>
          </p:spPr>
        </p:pic>
        <p:pic>
          <p:nvPicPr>
            <p:cNvPr id="11" name="Billede 10"/>
            <p:cNvPicPr>
              <a:picLocks noChangeAspect="1"/>
            </p:cNvPicPr>
            <p:nvPr/>
          </p:nvPicPr>
          <p:blipFill rotWithShape="1">
            <a:blip r:embed="rId5" cstate="print">
              <a:extLst>
                <a:ext uri="{28A0092B-C50C-407E-A947-70E740481C1C}">
                  <a14:useLocalDpi xmlns:a14="http://schemas.microsoft.com/office/drawing/2010/main" val="0"/>
                </a:ext>
              </a:extLst>
            </a:blip>
            <a:srcRect l="827" t="776" b="660"/>
            <a:stretch/>
          </p:blipFill>
          <p:spPr bwMode="auto">
            <a:xfrm>
              <a:off x="9525" y="2990850"/>
              <a:ext cx="5713095" cy="483870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81732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p:cNvPicPr>
          <p:nvPr/>
        </p:nvPicPr>
        <p:blipFill rotWithShape="1">
          <a:blip r:embed="rId2"/>
          <a:srcRect t="2500" b="6052"/>
          <a:stretch/>
        </p:blipFill>
        <p:spPr>
          <a:xfrm>
            <a:off x="107504" y="1277014"/>
            <a:ext cx="4464497" cy="2391674"/>
          </a:xfrm>
          <a:prstGeom prst="rect">
            <a:avLst/>
          </a:prstGeom>
          <a:solidFill>
            <a:srgbClr val="000000"/>
          </a:solidFill>
          <a:ln>
            <a:solidFill>
              <a:srgbClr val="000000"/>
            </a:solidFill>
          </a:ln>
        </p:spPr>
      </p:pic>
      <p:sp>
        <p:nvSpPr>
          <p:cNvPr id="2" name="Titel 1"/>
          <p:cNvSpPr>
            <a:spLocks noGrp="1"/>
          </p:cNvSpPr>
          <p:nvPr>
            <p:ph type="title"/>
          </p:nvPr>
        </p:nvSpPr>
        <p:spPr>
          <a:xfrm>
            <a:off x="1098674" y="380900"/>
            <a:ext cx="7777484" cy="576263"/>
          </a:xfrm>
        </p:spPr>
        <p:txBody>
          <a:bodyPr/>
          <a:lstStyle/>
          <a:p>
            <a:r>
              <a:rPr lang="nb-NO" dirty="0" smtClean="0"/>
              <a:t>Vandborg; </a:t>
            </a:r>
            <a:r>
              <a:rPr lang="en-GB" dirty="0" smtClean="0"/>
              <a:t>what caused the problem? </a:t>
            </a:r>
            <a:endParaRPr lang="en-GB" dirty="0"/>
          </a:p>
        </p:txBody>
      </p:sp>
      <p:pic>
        <p:nvPicPr>
          <p:cNvPr id="7" name="Picture 2" descr="http://blog.worksnug.com/wp-content/uploads/2012/10/Trust.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4572000" y="1279994"/>
            <a:ext cx="4466050" cy="2388694"/>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
        <p:nvSpPr>
          <p:cNvPr id="8" name="Pladsholder til indhold 2"/>
          <p:cNvSpPr txBox="1">
            <a:spLocks/>
          </p:cNvSpPr>
          <p:nvPr/>
        </p:nvSpPr>
        <p:spPr bwMode="auto">
          <a:xfrm>
            <a:off x="1042988" y="4077072"/>
            <a:ext cx="7362818" cy="2131003"/>
          </a:xfrm>
          <a:prstGeom prst="rect">
            <a:avLst/>
          </a:prstGeom>
          <a:noFill/>
          <a:ln w="9525">
            <a:solidFill>
              <a:srgbClr val="212121"/>
            </a:solidFill>
            <a:miter lim="800000"/>
            <a:headEnd/>
            <a:tailEnd/>
          </a:ln>
        </p:spPr>
        <p:txBody>
          <a:bodyPr vert="horz" wrap="square" lIns="0" tIns="0" rIns="0" bIns="0" numCol="2" anchor="t" anchorCtr="0" compatLnSpc="1">
            <a:prstTxWarp prst="textNoShape">
              <a:avLst/>
            </a:prstTxWarp>
          </a:bodyPr>
          <a:lstStyle>
            <a:lvl1pPr algn="l" rtl="0" eaLnBrk="0" fontAlgn="base" hangingPunct="0">
              <a:spcBef>
                <a:spcPct val="20000"/>
              </a:spcBef>
              <a:spcAft>
                <a:spcPct val="0"/>
              </a:spcAft>
              <a:defRPr sz="1600">
                <a:solidFill>
                  <a:srgbClr val="212121"/>
                </a:solidFill>
                <a:latin typeface="+mn-lt"/>
                <a:ea typeface="+mn-ea"/>
                <a:cs typeface="+mn-cs"/>
              </a:defRPr>
            </a:lvl1pPr>
            <a:lvl2pPr marL="742950" indent="-285750" algn="l" rtl="0" eaLnBrk="0" fontAlgn="base" hangingPunct="0">
              <a:spcBef>
                <a:spcPct val="20000"/>
              </a:spcBef>
              <a:spcAft>
                <a:spcPct val="0"/>
              </a:spcAft>
              <a:buChar char="•"/>
              <a:defRPr sz="1600">
                <a:solidFill>
                  <a:srgbClr val="212121"/>
                </a:solidFill>
                <a:latin typeface="+mn-lt"/>
              </a:defRPr>
            </a:lvl2pPr>
            <a:lvl3pPr marL="1146175" indent="-228600" algn="l" rtl="0" eaLnBrk="0" fontAlgn="base" hangingPunct="0">
              <a:spcBef>
                <a:spcPct val="20000"/>
              </a:spcBef>
              <a:spcAft>
                <a:spcPct val="0"/>
              </a:spcAft>
              <a:buChar char="•"/>
              <a:defRPr sz="1600">
                <a:solidFill>
                  <a:srgbClr val="212121"/>
                </a:solidFill>
                <a:latin typeface="+mn-lt"/>
              </a:defRPr>
            </a:lvl3pPr>
            <a:lvl4pPr marL="1600200" indent="-228600" algn="l" rtl="0" eaLnBrk="0" fontAlgn="base" hangingPunct="0">
              <a:spcBef>
                <a:spcPct val="20000"/>
              </a:spcBef>
              <a:spcAft>
                <a:spcPct val="0"/>
              </a:spcAft>
              <a:buChar char="•"/>
              <a:defRPr sz="1600">
                <a:solidFill>
                  <a:srgbClr val="212121"/>
                </a:solidFill>
                <a:latin typeface="+mn-lt"/>
              </a:defRPr>
            </a:lvl4pPr>
            <a:lvl5pPr marL="2057400" indent="-228600" algn="l" rtl="0" eaLnBrk="0" fontAlgn="base" hangingPunct="0">
              <a:spcBef>
                <a:spcPct val="20000"/>
              </a:spcBef>
              <a:spcAft>
                <a:spcPct val="0"/>
              </a:spcAft>
              <a:buChar char="•"/>
              <a:defRPr sz="1600">
                <a:solidFill>
                  <a:srgbClr val="212121"/>
                </a:solidFill>
                <a:latin typeface="+mn-lt"/>
              </a:defRPr>
            </a:lvl5pPr>
            <a:lvl6pPr marL="2514600" indent="-228600" algn="l" rtl="0" eaLnBrk="1" fontAlgn="base" hangingPunct="1">
              <a:spcBef>
                <a:spcPct val="20000"/>
              </a:spcBef>
              <a:spcAft>
                <a:spcPct val="0"/>
              </a:spcAft>
              <a:buChar char="•"/>
              <a:defRPr sz="1600">
                <a:solidFill>
                  <a:srgbClr val="212121"/>
                </a:solidFill>
                <a:latin typeface="+mn-lt"/>
              </a:defRPr>
            </a:lvl6pPr>
            <a:lvl7pPr marL="2971800" indent="-228600" algn="l" rtl="0" eaLnBrk="1" fontAlgn="base" hangingPunct="1">
              <a:spcBef>
                <a:spcPct val="20000"/>
              </a:spcBef>
              <a:spcAft>
                <a:spcPct val="0"/>
              </a:spcAft>
              <a:buChar char="•"/>
              <a:defRPr sz="1600">
                <a:solidFill>
                  <a:srgbClr val="212121"/>
                </a:solidFill>
                <a:latin typeface="+mn-lt"/>
              </a:defRPr>
            </a:lvl7pPr>
            <a:lvl8pPr marL="3429000" indent="-228600" algn="l" rtl="0" eaLnBrk="1" fontAlgn="base" hangingPunct="1">
              <a:spcBef>
                <a:spcPct val="20000"/>
              </a:spcBef>
              <a:spcAft>
                <a:spcPct val="0"/>
              </a:spcAft>
              <a:buChar char="•"/>
              <a:defRPr sz="1600">
                <a:solidFill>
                  <a:srgbClr val="212121"/>
                </a:solidFill>
                <a:latin typeface="+mn-lt"/>
              </a:defRPr>
            </a:lvl8pPr>
            <a:lvl9pPr marL="3886200" indent="-228600" algn="l" rtl="0" eaLnBrk="1" fontAlgn="base" hangingPunct="1">
              <a:spcBef>
                <a:spcPct val="20000"/>
              </a:spcBef>
              <a:spcAft>
                <a:spcPct val="0"/>
              </a:spcAft>
              <a:buChar char="•"/>
              <a:defRPr sz="1600">
                <a:solidFill>
                  <a:srgbClr val="212121"/>
                </a:solidFill>
                <a:latin typeface="+mn-lt"/>
              </a:defRPr>
            </a:lvl9pPr>
          </a:lstStyle>
          <a:p>
            <a:endParaRPr lang="da-DK" sz="1800" u="sng" kern="0" dirty="0" smtClean="0"/>
          </a:p>
          <a:p>
            <a:endParaRPr lang="da-DK" sz="1000" u="sng" kern="0" dirty="0" smtClean="0"/>
          </a:p>
          <a:p>
            <a:pPr marL="1028700" lvl="1">
              <a:buFont typeface="Wingdings" panose="05000000000000000000" pitchFamily="2" charset="2"/>
              <a:buChar char="Ø"/>
            </a:pPr>
            <a:r>
              <a:rPr lang="en-GB" kern="0" dirty="0" smtClean="0">
                <a:solidFill>
                  <a:srgbClr val="000000"/>
                </a:solidFill>
              </a:rPr>
              <a:t>Inclusive participatory planning norm</a:t>
            </a:r>
          </a:p>
          <a:p>
            <a:pPr marL="1028700" lvl="1">
              <a:buFont typeface="Wingdings" panose="05000000000000000000" pitchFamily="2" charset="2"/>
              <a:buChar char="Ø"/>
            </a:pPr>
            <a:r>
              <a:rPr lang="en-GB" kern="0" dirty="0" smtClean="0">
                <a:solidFill>
                  <a:srgbClr val="000000"/>
                </a:solidFill>
              </a:rPr>
              <a:t>Inclusion norm</a:t>
            </a:r>
          </a:p>
          <a:p>
            <a:pPr marL="1028700" lvl="1">
              <a:buFont typeface="Wingdings" panose="05000000000000000000" pitchFamily="2" charset="2"/>
              <a:buChar char="Ø"/>
            </a:pPr>
            <a:r>
              <a:rPr lang="en-GB" kern="0" dirty="0" smtClean="0">
                <a:solidFill>
                  <a:srgbClr val="000000"/>
                </a:solidFill>
              </a:rPr>
              <a:t>Allocation norm</a:t>
            </a:r>
          </a:p>
          <a:p>
            <a:pPr marL="1028700" lvl="1">
              <a:buFont typeface="Wingdings" panose="05000000000000000000" pitchFamily="2" charset="2"/>
              <a:buChar char="Ø"/>
            </a:pPr>
            <a:endParaRPr lang="en-GB" kern="0" dirty="0" smtClean="0">
              <a:solidFill>
                <a:srgbClr val="000000"/>
              </a:solidFill>
            </a:endParaRPr>
          </a:p>
          <a:p>
            <a:pPr marL="309600" lvl="1">
              <a:buFont typeface="Wingdings" panose="05000000000000000000" pitchFamily="2" charset="2"/>
              <a:buChar char="Ø"/>
            </a:pPr>
            <a:endParaRPr lang="en-GB" kern="0" dirty="0" smtClean="0">
              <a:solidFill>
                <a:srgbClr val="000000"/>
              </a:solidFill>
            </a:endParaRPr>
          </a:p>
          <a:p>
            <a:pPr marL="309600" lvl="1">
              <a:buFont typeface="Wingdings" panose="05000000000000000000" pitchFamily="2" charset="2"/>
              <a:buChar char="Ø"/>
            </a:pPr>
            <a:endParaRPr lang="en-GB" sz="1000" kern="0" dirty="0" smtClean="0">
              <a:solidFill>
                <a:srgbClr val="000000"/>
              </a:solidFill>
            </a:endParaRPr>
          </a:p>
          <a:p>
            <a:pPr marL="309600" lvl="1">
              <a:buFont typeface="Wingdings" panose="05000000000000000000" pitchFamily="2" charset="2"/>
              <a:buChar char="Ø"/>
            </a:pPr>
            <a:r>
              <a:rPr lang="en-GB" kern="0" dirty="0" smtClean="0">
                <a:solidFill>
                  <a:srgbClr val="000000"/>
                </a:solidFill>
              </a:rPr>
              <a:t>Expanded economic gain norm</a:t>
            </a:r>
          </a:p>
          <a:p>
            <a:pPr marL="309600" lvl="1">
              <a:buFont typeface="Wingdings" panose="05000000000000000000" pitchFamily="2" charset="2"/>
              <a:buChar char="Ø"/>
            </a:pPr>
            <a:r>
              <a:rPr lang="en-GB" kern="0" dirty="0" smtClean="0">
                <a:solidFill>
                  <a:srgbClr val="000000"/>
                </a:solidFill>
              </a:rPr>
              <a:t>Community gain norm</a:t>
            </a:r>
          </a:p>
          <a:p>
            <a:pPr marL="309600" lvl="1">
              <a:buFont typeface="Wingdings" panose="05000000000000000000" pitchFamily="2" charset="2"/>
              <a:buChar char="Ø"/>
            </a:pPr>
            <a:r>
              <a:rPr lang="en-GB" kern="0" dirty="0" smtClean="0">
                <a:solidFill>
                  <a:srgbClr val="000000"/>
                </a:solidFill>
              </a:rPr>
              <a:t>Local support norm</a:t>
            </a:r>
          </a:p>
        </p:txBody>
      </p:sp>
      <p:sp>
        <p:nvSpPr>
          <p:cNvPr id="10" name="Tekstfelt 9"/>
          <p:cNvSpPr txBox="1"/>
          <p:nvPr/>
        </p:nvSpPr>
        <p:spPr>
          <a:xfrm>
            <a:off x="3779914" y="3410997"/>
            <a:ext cx="1584176" cy="954107"/>
          </a:xfrm>
          <a:prstGeom prst="rect">
            <a:avLst/>
          </a:prstGeom>
          <a:solidFill>
            <a:srgbClr val="FFFFFF"/>
          </a:solidFill>
          <a:ln>
            <a:solidFill>
              <a:schemeClr val="tx1"/>
            </a:solidFill>
          </a:ln>
        </p:spPr>
        <p:txBody>
          <a:bodyPr wrap="square" rtlCol="0">
            <a:spAutoFit/>
          </a:bodyPr>
          <a:lstStyle/>
          <a:p>
            <a:pPr algn="ctr"/>
            <a:r>
              <a:rPr lang="da-DK" sz="2800" b="1" dirty="0" smtClean="0">
                <a:solidFill>
                  <a:srgbClr val="212121"/>
                </a:solidFill>
              </a:rPr>
              <a:t>Social kapital</a:t>
            </a:r>
            <a:endParaRPr lang="da-DK" sz="2800" b="1" dirty="0">
              <a:solidFill>
                <a:srgbClr val="212121"/>
              </a:solidFill>
            </a:endParaRPr>
          </a:p>
        </p:txBody>
      </p:sp>
      <p:sp>
        <p:nvSpPr>
          <p:cNvPr id="11" name="Pladsholder til indhold 18"/>
          <p:cNvSpPr>
            <a:spLocks noGrp="1"/>
          </p:cNvSpPr>
          <p:nvPr>
            <p:ph idx="1"/>
          </p:nvPr>
        </p:nvSpPr>
        <p:spPr>
          <a:xfrm>
            <a:off x="4644785" y="1607744"/>
            <a:ext cx="4320480" cy="1677240"/>
          </a:xfrm>
          <a:ln>
            <a:noFill/>
          </a:ln>
        </p:spPr>
        <p:txBody>
          <a:bodyPr/>
          <a:lstStyle/>
          <a:p>
            <a:pPr marL="1028700" lvl="1">
              <a:buFont typeface="Wingdings" panose="05000000000000000000" pitchFamily="2" charset="2"/>
              <a:buChar char="Ø"/>
            </a:pPr>
            <a:endParaRPr lang="da-DK" sz="800" dirty="0" smtClean="0"/>
          </a:p>
          <a:p>
            <a:pPr marL="1174950" lvl="1">
              <a:buFont typeface="Wingdings" panose="05000000000000000000" pitchFamily="2" charset="2"/>
              <a:buChar char="Ø"/>
            </a:pPr>
            <a:r>
              <a:rPr lang="en-GB" b="1" dirty="0" smtClean="0">
                <a:solidFill>
                  <a:srgbClr val="000000"/>
                </a:solidFill>
              </a:rPr>
              <a:t>Emotional and cognitive (miss) trust</a:t>
            </a:r>
          </a:p>
          <a:p>
            <a:pPr marL="1174950" lvl="1">
              <a:buFont typeface="Wingdings" panose="05000000000000000000" pitchFamily="2" charset="2"/>
              <a:buChar char="Ø"/>
            </a:pPr>
            <a:endParaRPr lang="en-GB" sz="1000" b="1" dirty="0" smtClean="0">
              <a:solidFill>
                <a:srgbClr val="000000"/>
              </a:solidFill>
            </a:endParaRPr>
          </a:p>
          <a:p>
            <a:pPr marL="1174950" lvl="1">
              <a:buFont typeface="Wingdings" panose="05000000000000000000" pitchFamily="2" charset="2"/>
              <a:buChar char="Ø"/>
            </a:pPr>
            <a:r>
              <a:rPr lang="en-GB" b="1" dirty="0" smtClean="0">
                <a:solidFill>
                  <a:srgbClr val="000000"/>
                </a:solidFill>
              </a:rPr>
              <a:t>Trustworthiness </a:t>
            </a:r>
          </a:p>
          <a:p>
            <a:pPr marL="1174950" lvl="1">
              <a:buFont typeface="Wingdings" panose="05000000000000000000" pitchFamily="2" charset="2"/>
              <a:buChar char="Ø"/>
            </a:pPr>
            <a:endParaRPr lang="en-GB" sz="1000" b="1" dirty="0"/>
          </a:p>
          <a:p>
            <a:pPr marL="1174950" lvl="1">
              <a:buFont typeface="Wingdings" panose="05000000000000000000" pitchFamily="2" charset="2"/>
              <a:buChar char="Ø"/>
            </a:pPr>
            <a:r>
              <a:rPr lang="en-GB" b="1" dirty="0" smtClean="0">
                <a:solidFill>
                  <a:srgbClr val="000000"/>
                </a:solidFill>
              </a:rPr>
              <a:t>Institutional trust</a:t>
            </a:r>
          </a:p>
          <a:p>
            <a:pPr marL="1174950" lvl="1">
              <a:buFont typeface="Wingdings" panose="05000000000000000000" pitchFamily="2" charset="2"/>
              <a:buChar char="Ø"/>
            </a:pPr>
            <a:endParaRPr lang="da-DK" sz="1000" b="1" dirty="0">
              <a:solidFill>
                <a:srgbClr val="000000"/>
              </a:solidFill>
            </a:endParaRPr>
          </a:p>
        </p:txBody>
      </p:sp>
      <p:cxnSp>
        <p:nvCxnSpPr>
          <p:cNvPr id="12" name="Lige forbindelse 11"/>
          <p:cNvCxnSpPr/>
          <p:nvPr/>
        </p:nvCxnSpPr>
        <p:spPr>
          <a:xfrm flipH="1">
            <a:off x="2483768" y="1988840"/>
            <a:ext cx="432048" cy="36004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40" name="Gruppe 39"/>
          <p:cNvGrpSpPr/>
          <p:nvPr/>
        </p:nvGrpSpPr>
        <p:grpSpPr>
          <a:xfrm>
            <a:off x="1146219" y="1223754"/>
            <a:ext cx="6997130" cy="5184576"/>
            <a:chOff x="4312419" y="3607972"/>
            <a:chExt cx="3629025" cy="2796585"/>
          </a:xfrm>
        </p:grpSpPr>
        <p:pic>
          <p:nvPicPr>
            <p:cNvPr id="41" name="Billede 40"/>
            <p:cNvPicPr>
              <a:picLocks noChangeAspect="1"/>
            </p:cNvPicPr>
            <p:nvPr/>
          </p:nvPicPr>
          <p:blipFill rotWithShape="1">
            <a:blip r:embed="rId4">
              <a:extLst>
                <a:ext uri="{28A0092B-C50C-407E-A947-70E740481C1C}">
                  <a14:useLocalDpi xmlns:a14="http://schemas.microsoft.com/office/drawing/2010/main" val="0"/>
                </a:ext>
              </a:extLst>
            </a:blip>
            <a:srcRect r="5287"/>
            <a:stretch/>
          </p:blipFill>
          <p:spPr bwMode="auto">
            <a:xfrm>
              <a:off x="4312419" y="3607972"/>
              <a:ext cx="3629025" cy="2782470"/>
            </a:xfrm>
            <a:prstGeom prst="rect">
              <a:avLst/>
            </a:prstGeom>
            <a:ln>
              <a:noFill/>
            </a:ln>
            <a:effectLst>
              <a:glow rad="228600">
                <a:schemeClr val="accent4">
                  <a:satMod val="175000"/>
                  <a:alpha val="40000"/>
                </a:schemeClr>
              </a:glow>
            </a:effectLst>
            <a:extLst>
              <a:ext uri="{53640926-AAD7-44D8-BBD7-CCE9431645EC}">
                <a14:shadowObscured xmlns:a14="http://schemas.microsoft.com/office/drawing/2010/main"/>
              </a:ext>
            </a:extLst>
          </p:spPr>
        </p:pic>
        <p:sp>
          <p:nvSpPr>
            <p:cNvPr id="42" name="Multiplicer 41"/>
            <p:cNvSpPr/>
            <p:nvPr/>
          </p:nvSpPr>
          <p:spPr>
            <a:xfrm>
              <a:off x="6341244" y="5017621"/>
              <a:ext cx="57925" cy="124123"/>
            </a:xfrm>
            <a:prstGeom prst="mathMultiply">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3" name="Multiplicer 42"/>
            <p:cNvSpPr/>
            <p:nvPr/>
          </p:nvSpPr>
          <p:spPr>
            <a:xfrm>
              <a:off x="6341244" y="5160491"/>
              <a:ext cx="57785" cy="123821"/>
            </a:xfrm>
            <a:prstGeom prst="mathMultiply">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4" name="Multiplicer 43"/>
            <p:cNvSpPr/>
            <p:nvPr/>
          </p:nvSpPr>
          <p:spPr>
            <a:xfrm>
              <a:off x="6350769" y="5303361"/>
              <a:ext cx="57925" cy="124123"/>
            </a:xfrm>
            <a:prstGeom prst="mathMultiply">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5" name="Ellipse 44"/>
            <p:cNvSpPr/>
            <p:nvPr/>
          </p:nvSpPr>
          <p:spPr>
            <a:xfrm>
              <a:off x="5036319" y="3731792"/>
              <a:ext cx="2602523" cy="2672765"/>
            </a:xfrm>
            <a:prstGeom prst="ellipse">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spTree>
    <p:extLst>
      <p:ext uri="{BB962C8B-B14F-4D97-AF65-F5344CB8AC3E}">
        <p14:creationId xmlns:p14="http://schemas.microsoft.com/office/powerpoint/2010/main" val="321598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7722" y="560747"/>
            <a:ext cx="3982297" cy="381504"/>
          </a:xfrm>
        </p:spPr>
        <p:txBody>
          <a:bodyPr/>
          <a:lstStyle/>
          <a:p>
            <a:r>
              <a:rPr lang="en-US" dirty="0" smtClean="0"/>
              <a:t>The planning challenges</a:t>
            </a:r>
            <a:endParaRPr lang="nb-NO" dirty="0"/>
          </a:p>
        </p:txBody>
      </p:sp>
      <p:pic>
        <p:nvPicPr>
          <p:cNvPr id="3" name="Billede 2"/>
          <p:cNvPicPr>
            <a:picLocks noChangeAspect="1"/>
          </p:cNvPicPr>
          <p:nvPr/>
        </p:nvPicPr>
        <p:blipFill>
          <a:blip r:embed="rId2"/>
          <a:stretch>
            <a:fillRect/>
          </a:stretch>
        </p:blipFill>
        <p:spPr>
          <a:xfrm>
            <a:off x="4139952" y="332656"/>
            <a:ext cx="4895261" cy="3119598"/>
          </a:xfrm>
          <a:prstGeom prst="rect">
            <a:avLst/>
          </a:prstGeom>
        </p:spPr>
      </p:pic>
      <p:pic>
        <p:nvPicPr>
          <p:cNvPr id="4" name="Billede 3"/>
          <p:cNvPicPr>
            <a:picLocks noChangeAspect="1"/>
          </p:cNvPicPr>
          <p:nvPr/>
        </p:nvPicPr>
        <p:blipFill>
          <a:blip r:embed="rId3"/>
          <a:stretch>
            <a:fillRect/>
          </a:stretch>
        </p:blipFill>
        <p:spPr>
          <a:xfrm>
            <a:off x="3995936" y="3501008"/>
            <a:ext cx="5154811" cy="3258367"/>
          </a:xfrm>
          <a:prstGeom prst="rect">
            <a:avLst/>
          </a:prstGeom>
        </p:spPr>
      </p:pic>
      <p:sp>
        <p:nvSpPr>
          <p:cNvPr id="37" name="Ellipse 36"/>
          <p:cNvSpPr/>
          <p:nvPr/>
        </p:nvSpPr>
        <p:spPr>
          <a:xfrm>
            <a:off x="5338694" y="955645"/>
            <a:ext cx="1033506" cy="2411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9" name="Ellipse 38"/>
          <p:cNvSpPr/>
          <p:nvPr/>
        </p:nvSpPr>
        <p:spPr>
          <a:xfrm>
            <a:off x="6660232" y="853434"/>
            <a:ext cx="1368152" cy="4153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0" name="Ellipse 39"/>
          <p:cNvSpPr/>
          <p:nvPr/>
        </p:nvSpPr>
        <p:spPr>
          <a:xfrm>
            <a:off x="6732240" y="4077072"/>
            <a:ext cx="1368152" cy="4153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1" name="Ellipse 40"/>
          <p:cNvSpPr/>
          <p:nvPr/>
        </p:nvSpPr>
        <p:spPr>
          <a:xfrm>
            <a:off x="5312654" y="764704"/>
            <a:ext cx="1033506" cy="2411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2" name="Picture 2" descr="http://psykiskhelsearbeid.no/multimedia/3456/K8---dialog.jpg?width=6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177" y="1509579"/>
            <a:ext cx="2848502" cy="1783757"/>
          </a:xfrm>
          <a:prstGeom prst="rect">
            <a:avLst/>
          </a:prstGeom>
          <a:noFill/>
          <a:ln>
            <a:solidFill>
              <a:srgbClr val="000000"/>
            </a:solidFill>
          </a:ln>
          <a:effectLst>
            <a:glow rad="127000">
              <a:schemeClr val="bg1"/>
            </a:glow>
          </a:effectLst>
          <a:extLst>
            <a:ext uri="{909E8E84-426E-40DD-AFC4-6F175D3DCCD1}">
              <a14:hiddenFill xmlns:a14="http://schemas.microsoft.com/office/drawing/2010/main">
                <a:solidFill>
                  <a:srgbClr val="FFFFFF"/>
                </a:solidFill>
              </a14:hiddenFill>
            </a:ext>
          </a:extLst>
        </p:spPr>
      </p:pic>
      <p:pic>
        <p:nvPicPr>
          <p:cNvPr id="53" name="Picture 2" descr="http://blog.worksnug.com/wp-content/uploads/2012/10/Trus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5019" y="3740414"/>
            <a:ext cx="2839660" cy="1801613"/>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
        <p:nvSpPr>
          <p:cNvPr id="54" name="Rektangel 53"/>
          <p:cNvSpPr/>
          <p:nvPr/>
        </p:nvSpPr>
        <p:spPr>
          <a:xfrm>
            <a:off x="1169299" y="2714317"/>
            <a:ext cx="1944216" cy="1446550"/>
          </a:xfrm>
          <a:prstGeom prst="rect">
            <a:avLst/>
          </a:prstGeom>
        </p:spPr>
        <p:txBody>
          <a:bodyPr wrap="square">
            <a:spAutoFit/>
          </a:bodyPr>
          <a:lstStyle/>
          <a:p>
            <a:pPr algn="ctr"/>
            <a:r>
              <a:rPr lang="en-GB" b="1" dirty="0" smtClean="0">
                <a:solidFill>
                  <a:srgbClr val="000000"/>
                </a:solidFill>
              </a:rPr>
              <a:t>Cognitive</a:t>
            </a:r>
          </a:p>
          <a:p>
            <a:pPr algn="ctr"/>
            <a:endParaRPr lang="en-GB" sz="800" b="1" dirty="0" smtClean="0">
              <a:solidFill>
                <a:srgbClr val="000000"/>
              </a:solidFill>
            </a:endParaRPr>
          </a:p>
          <a:p>
            <a:pPr algn="ctr"/>
            <a:r>
              <a:rPr lang="en-GB" b="1" dirty="0">
                <a:solidFill>
                  <a:srgbClr val="000000"/>
                </a:solidFill>
              </a:rPr>
              <a:t>v</a:t>
            </a:r>
            <a:r>
              <a:rPr lang="en-GB" b="1" dirty="0" smtClean="0">
                <a:solidFill>
                  <a:srgbClr val="000000"/>
                </a:solidFill>
              </a:rPr>
              <a:t>s</a:t>
            </a:r>
          </a:p>
          <a:p>
            <a:pPr algn="ctr"/>
            <a:endParaRPr lang="en-GB" sz="800" b="1" dirty="0" smtClean="0">
              <a:solidFill>
                <a:srgbClr val="000000"/>
              </a:solidFill>
            </a:endParaRPr>
          </a:p>
          <a:p>
            <a:pPr algn="ctr"/>
            <a:r>
              <a:rPr lang="en-GB" b="1" dirty="0" smtClean="0">
                <a:solidFill>
                  <a:srgbClr val="000000"/>
                </a:solidFill>
              </a:rPr>
              <a:t>Emotional</a:t>
            </a:r>
            <a:endParaRPr lang="en-GB" b="1" dirty="0">
              <a:solidFill>
                <a:srgbClr val="000000"/>
              </a:solidFill>
            </a:endParaRPr>
          </a:p>
        </p:txBody>
      </p:sp>
      <p:sp>
        <p:nvSpPr>
          <p:cNvPr id="75" name="Ellipse 74"/>
          <p:cNvSpPr/>
          <p:nvPr/>
        </p:nvSpPr>
        <p:spPr>
          <a:xfrm>
            <a:off x="6693325" y="5373215"/>
            <a:ext cx="1191043" cy="3060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6" name="Tekstfelt 65"/>
          <p:cNvSpPr txBox="1"/>
          <p:nvPr/>
        </p:nvSpPr>
        <p:spPr>
          <a:xfrm>
            <a:off x="611560" y="3284984"/>
            <a:ext cx="2935439" cy="461665"/>
          </a:xfrm>
          <a:prstGeom prst="rect">
            <a:avLst/>
          </a:prstGeom>
          <a:solidFill>
            <a:schemeClr val="bg1"/>
          </a:solidFill>
        </p:spPr>
        <p:txBody>
          <a:bodyPr wrap="square" rtlCol="0">
            <a:spAutoFit/>
          </a:bodyPr>
          <a:lstStyle/>
          <a:p>
            <a:r>
              <a:rPr lang="en-GB" b="1" dirty="0" smtClean="0">
                <a:solidFill>
                  <a:srgbClr val="FF0000"/>
                </a:solidFill>
              </a:rPr>
              <a:t>Structural hole</a:t>
            </a:r>
            <a:endParaRPr lang="en-GB" b="1" dirty="0">
              <a:solidFill>
                <a:srgbClr val="FF0000"/>
              </a:solidFill>
            </a:endParaRPr>
          </a:p>
        </p:txBody>
      </p:sp>
      <p:grpSp>
        <p:nvGrpSpPr>
          <p:cNvPr id="67" name="Gruppe 66"/>
          <p:cNvGrpSpPr/>
          <p:nvPr/>
        </p:nvGrpSpPr>
        <p:grpSpPr>
          <a:xfrm>
            <a:off x="581151" y="1104836"/>
            <a:ext cx="7866897" cy="4821960"/>
            <a:chOff x="543304" y="1385949"/>
            <a:chExt cx="7866897" cy="4821960"/>
          </a:xfrm>
        </p:grpSpPr>
        <p:grpSp>
          <p:nvGrpSpPr>
            <p:cNvPr id="68" name="Gruppe 67"/>
            <p:cNvGrpSpPr/>
            <p:nvPr/>
          </p:nvGrpSpPr>
          <p:grpSpPr>
            <a:xfrm>
              <a:off x="543304" y="1417381"/>
              <a:ext cx="3434115" cy="4790528"/>
              <a:chOff x="0" y="0"/>
              <a:chExt cx="5722620" cy="7829550"/>
            </a:xfrm>
          </p:grpSpPr>
          <p:pic>
            <p:nvPicPr>
              <p:cNvPr id="73" name="Billede 72"/>
              <p:cNvPicPr>
                <a:picLocks noChangeAspect="1"/>
              </p:cNvPicPr>
              <p:nvPr/>
            </p:nvPicPr>
            <p:blipFill rotWithShape="1">
              <a:blip r:embed="rId6" cstate="print">
                <a:extLst>
                  <a:ext uri="{28A0092B-C50C-407E-A947-70E740481C1C}">
                    <a14:useLocalDpi xmlns:a14="http://schemas.microsoft.com/office/drawing/2010/main" val="0"/>
                  </a:ext>
                </a:extLst>
              </a:blip>
              <a:srcRect r="959"/>
              <a:stretch/>
            </p:blipFill>
            <p:spPr bwMode="auto">
              <a:xfrm>
                <a:off x="0" y="0"/>
                <a:ext cx="5705475" cy="4867910"/>
              </a:xfrm>
              <a:prstGeom prst="rect">
                <a:avLst/>
              </a:prstGeom>
              <a:ln>
                <a:noFill/>
              </a:ln>
              <a:extLst>
                <a:ext uri="{53640926-AAD7-44D8-BBD7-CCE9431645EC}">
                  <a14:shadowObscured xmlns:a14="http://schemas.microsoft.com/office/drawing/2010/main"/>
                </a:ext>
              </a:extLst>
            </p:spPr>
          </p:pic>
          <p:pic>
            <p:nvPicPr>
              <p:cNvPr id="74" name="Billede 73"/>
              <p:cNvPicPr>
                <a:picLocks noChangeAspect="1"/>
              </p:cNvPicPr>
              <p:nvPr/>
            </p:nvPicPr>
            <p:blipFill rotWithShape="1">
              <a:blip r:embed="rId7" cstate="print">
                <a:extLst>
                  <a:ext uri="{28A0092B-C50C-407E-A947-70E740481C1C}">
                    <a14:useLocalDpi xmlns:a14="http://schemas.microsoft.com/office/drawing/2010/main" val="0"/>
                  </a:ext>
                </a:extLst>
              </a:blip>
              <a:srcRect l="827" t="776" b="660"/>
              <a:stretch/>
            </p:blipFill>
            <p:spPr bwMode="auto">
              <a:xfrm>
                <a:off x="9525" y="2990850"/>
                <a:ext cx="5713095" cy="4838700"/>
              </a:xfrm>
              <a:prstGeom prst="rect">
                <a:avLst/>
              </a:prstGeom>
              <a:ln>
                <a:noFill/>
              </a:ln>
              <a:extLst>
                <a:ext uri="{53640926-AAD7-44D8-BBD7-CCE9431645EC}">
                  <a14:shadowObscured xmlns:a14="http://schemas.microsoft.com/office/drawing/2010/main"/>
                </a:ext>
              </a:extLst>
            </p:spPr>
          </p:pic>
        </p:grpSp>
        <p:grpSp>
          <p:nvGrpSpPr>
            <p:cNvPr id="69" name="Gruppe 68"/>
            <p:cNvGrpSpPr/>
            <p:nvPr/>
          </p:nvGrpSpPr>
          <p:grpSpPr>
            <a:xfrm>
              <a:off x="1619672" y="1385949"/>
              <a:ext cx="6790529" cy="4790530"/>
              <a:chOff x="1306111" y="1404177"/>
              <a:chExt cx="6790529" cy="4790530"/>
            </a:xfrm>
          </p:grpSpPr>
          <p:cxnSp>
            <p:nvCxnSpPr>
              <p:cNvPr id="71" name="Lige forbindelse 70"/>
              <p:cNvCxnSpPr/>
              <p:nvPr/>
            </p:nvCxnSpPr>
            <p:spPr>
              <a:xfrm flipV="1">
                <a:off x="1306111" y="1438749"/>
                <a:ext cx="3207698" cy="2169901"/>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2" name="Lige forbindelse 71"/>
              <p:cNvCxnSpPr/>
              <p:nvPr/>
            </p:nvCxnSpPr>
            <p:spPr>
              <a:xfrm>
                <a:off x="1306111" y="3598378"/>
                <a:ext cx="3207698" cy="2580574"/>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70" name="Picture 6" descr="http://4.bp.blogspot.com/-VMIulgsGaPE/U7U0bhrrNEI/AAAAAAAAApM/oaj4ex5bDF0/s1600/n%C3%B8rkle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3743" y="1404177"/>
                <a:ext cx="3592897" cy="479053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5" name="Tekstfelt 4"/>
          <p:cNvSpPr txBox="1"/>
          <p:nvPr/>
        </p:nvSpPr>
        <p:spPr>
          <a:xfrm rot="19921392">
            <a:off x="7548992" y="6269312"/>
            <a:ext cx="1809680" cy="276999"/>
          </a:xfrm>
          <a:prstGeom prst="rect">
            <a:avLst/>
          </a:prstGeom>
          <a:noFill/>
        </p:spPr>
        <p:txBody>
          <a:bodyPr wrap="square" rtlCol="0">
            <a:spAutoFit/>
          </a:bodyPr>
          <a:lstStyle/>
          <a:p>
            <a:r>
              <a:rPr lang="en-GB" sz="1200" dirty="0" smtClean="0">
                <a:solidFill>
                  <a:schemeClr val="tx2"/>
                </a:solidFill>
              </a:rPr>
              <a:t>‘</a:t>
            </a:r>
            <a:r>
              <a:rPr lang="en-GB" sz="1200" dirty="0" err="1" smtClean="0">
                <a:solidFill>
                  <a:schemeClr val="tx2"/>
                </a:solidFill>
              </a:rPr>
              <a:t>Vandborg</a:t>
            </a:r>
            <a:r>
              <a:rPr lang="en-GB" sz="1200" dirty="0" smtClean="0">
                <a:solidFill>
                  <a:schemeClr val="tx2"/>
                </a:solidFill>
              </a:rPr>
              <a:t> network’</a:t>
            </a:r>
            <a:endParaRPr lang="en-GB" sz="1200" dirty="0">
              <a:solidFill>
                <a:schemeClr val="tx2"/>
              </a:solidFill>
            </a:endParaRPr>
          </a:p>
        </p:txBody>
      </p:sp>
      <p:sp>
        <p:nvSpPr>
          <p:cNvPr id="76" name="Tekstfelt 75"/>
          <p:cNvSpPr txBox="1"/>
          <p:nvPr/>
        </p:nvSpPr>
        <p:spPr>
          <a:xfrm rot="1635736">
            <a:off x="7405485" y="600742"/>
            <a:ext cx="1930968" cy="276999"/>
          </a:xfrm>
          <a:prstGeom prst="rect">
            <a:avLst/>
          </a:prstGeom>
          <a:noFill/>
        </p:spPr>
        <p:txBody>
          <a:bodyPr wrap="square" rtlCol="0">
            <a:spAutoFit/>
          </a:bodyPr>
          <a:lstStyle/>
          <a:p>
            <a:r>
              <a:rPr lang="en-GB" sz="1200" dirty="0" smtClean="0">
                <a:solidFill>
                  <a:schemeClr val="tx2"/>
                </a:solidFill>
              </a:rPr>
              <a:t>‘Governance network’</a:t>
            </a:r>
            <a:endParaRPr lang="en-GB" sz="1200" dirty="0">
              <a:solidFill>
                <a:schemeClr val="tx2"/>
              </a:solidFill>
            </a:endParaRPr>
          </a:p>
        </p:txBody>
      </p:sp>
    </p:spTree>
    <p:extLst>
      <p:ext uri="{BB962C8B-B14F-4D97-AF65-F5344CB8AC3E}">
        <p14:creationId xmlns:p14="http://schemas.microsoft.com/office/powerpoint/2010/main" val="246118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40"/>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3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100"/>
                                  </p:stCondLst>
                                  <p:childTnLst>
                                    <p:set>
                                      <p:cBhvr>
                                        <p:cTn id="22" dur="1" fill="hold">
                                          <p:stCondLst>
                                            <p:cond delay="0"/>
                                          </p:stCondLst>
                                        </p:cTn>
                                        <p:tgtEl>
                                          <p:spTgt spid="6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37"/>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67"/>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7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75"/>
                                        </p:tgtEl>
                                        <p:attrNameLst>
                                          <p:attrName>style.visibility</p:attrName>
                                        </p:attrNameLst>
                                      </p:cBhvr>
                                      <p:to>
                                        <p:strVal val="hidden"/>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4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9" grpId="0" animBg="1"/>
      <p:bldP spid="39" grpId="1" animBg="1"/>
      <p:bldP spid="40" grpId="0" animBg="1"/>
      <p:bldP spid="40" grpId="1" animBg="1"/>
      <p:bldP spid="41" grpId="0" animBg="1"/>
      <p:bldP spid="75" grpId="0" animBg="1"/>
      <p:bldP spid="75" grpId="1" animBg="1"/>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type="title"/>
          </p:nvPr>
        </p:nvSpPr>
        <p:spPr>
          <a:xfrm>
            <a:off x="644719" y="548680"/>
            <a:ext cx="6577200" cy="576263"/>
          </a:xfrm>
        </p:spPr>
        <p:txBody>
          <a:bodyPr/>
          <a:lstStyle/>
          <a:p>
            <a:r>
              <a:rPr lang="en-GB" dirty="0" smtClean="0"/>
              <a:t>How to meet the scepticism</a:t>
            </a:r>
            <a:endParaRPr lang="en-GB" dirty="0"/>
          </a:p>
        </p:txBody>
      </p:sp>
      <p:sp>
        <p:nvSpPr>
          <p:cNvPr id="4" name="Rectangle 4"/>
          <p:cNvSpPr txBox="1">
            <a:spLocks noChangeArrowheads="1"/>
          </p:cNvSpPr>
          <p:nvPr/>
        </p:nvSpPr>
        <p:spPr bwMode="auto">
          <a:xfrm>
            <a:off x="626504" y="1556792"/>
            <a:ext cx="6589352" cy="324036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fontAlgn="base">
              <a:spcBef>
                <a:spcPct val="20000"/>
              </a:spcBef>
              <a:spcAft>
                <a:spcPct val="0"/>
              </a:spcAft>
              <a:defRPr sz="1600">
                <a:solidFill>
                  <a:srgbClr val="000000"/>
                </a:solidFill>
                <a:latin typeface="+mn-lt"/>
                <a:ea typeface="+mn-ea"/>
                <a:cs typeface="+mn-cs"/>
              </a:defRPr>
            </a:lvl1pPr>
            <a:lvl2pPr marL="742950" indent="-285750" algn="l" rtl="0" fontAlgn="base">
              <a:spcBef>
                <a:spcPct val="20000"/>
              </a:spcBef>
              <a:spcAft>
                <a:spcPct val="0"/>
              </a:spcAft>
              <a:buChar char="•"/>
              <a:defRPr sz="1600">
                <a:solidFill>
                  <a:srgbClr val="000000"/>
                </a:solidFill>
                <a:latin typeface="+mn-lt"/>
              </a:defRPr>
            </a:lvl2pPr>
            <a:lvl3pPr marL="1146175" indent="-228600" algn="l" rtl="0" fontAlgn="base">
              <a:spcBef>
                <a:spcPct val="20000"/>
              </a:spcBef>
              <a:spcAft>
                <a:spcPct val="0"/>
              </a:spcAft>
              <a:buChar char="•"/>
              <a:defRPr sz="1600">
                <a:solidFill>
                  <a:srgbClr val="000000"/>
                </a:solidFill>
                <a:latin typeface="+mn-lt"/>
              </a:defRPr>
            </a:lvl3pPr>
            <a:lvl4pPr marL="1600200" indent="-228600" algn="l" rtl="0" fontAlgn="base">
              <a:spcBef>
                <a:spcPct val="20000"/>
              </a:spcBef>
              <a:spcAft>
                <a:spcPct val="0"/>
              </a:spcAft>
              <a:buChar char="•"/>
              <a:defRPr sz="1600">
                <a:solidFill>
                  <a:srgbClr val="000000"/>
                </a:solidFill>
                <a:latin typeface="+mn-lt"/>
              </a:defRPr>
            </a:lvl4pPr>
            <a:lvl5pPr marL="2057400" indent="-228600" algn="l" rtl="0" fontAlgn="base">
              <a:spcBef>
                <a:spcPct val="20000"/>
              </a:spcBef>
              <a:spcAft>
                <a:spcPct val="0"/>
              </a:spcAft>
              <a:buChar char="•"/>
              <a:defRPr sz="1600">
                <a:solidFill>
                  <a:srgbClr val="000000"/>
                </a:solidFill>
                <a:latin typeface="+mn-lt"/>
              </a:defRPr>
            </a:lvl5pPr>
            <a:lvl6pPr marL="2514600" indent="-228600" algn="l" rtl="0" fontAlgn="base">
              <a:spcBef>
                <a:spcPct val="20000"/>
              </a:spcBef>
              <a:spcAft>
                <a:spcPct val="0"/>
              </a:spcAft>
              <a:buChar char="•"/>
              <a:defRPr sz="1600">
                <a:solidFill>
                  <a:srgbClr val="000000"/>
                </a:solidFill>
                <a:latin typeface="+mn-lt"/>
              </a:defRPr>
            </a:lvl6pPr>
            <a:lvl7pPr marL="2971800" indent="-228600" algn="l" rtl="0" fontAlgn="base">
              <a:spcBef>
                <a:spcPct val="20000"/>
              </a:spcBef>
              <a:spcAft>
                <a:spcPct val="0"/>
              </a:spcAft>
              <a:buChar char="•"/>
              <a:defRPr sz="1600">
                <a:solidFill>
                  <a:srgbClr val="000000"/>
                </a:solidFill>
                <a:latin typeface="+mn-lt"/>
              </a:defRPr>
            </a:lvl7pPr>
            <a:lvl8pPr marL="3429000" indent="-228600" algn="l" rtl="0" fontAlgn="base">
              <a:spcBef>
                <a:spcPct val="20000"/>
              </a:spcBef>
              <a:spcAft>
                <a:spcPct val="0"/>
              </a:spcAft>
              <a:buChar char="•"/>
              <a:defRPr sz="1600">
                <a:solidFill>
                  <a:srgbClr val="000000"/>
                </a:solidFill>
                <a:latin typeface="+mn-lt"/>
              </a:defRPr>
            </a:lvl8pPr>
            <a:lvl9pPr marL="3886200" indent="-228600" algn="l" rtl="0" fontAlgn="base">
              <a:spcBef>
                <a:spcPct val="20000"/>
              </a:spcBef>
              <a:spcAft>
                <a:spcPct val="0"/>
              </a:spcAft>
              <a:buChar char="•"/>
              <a:defRPr sz="1600">
                <a:solidFill>
                  <a:srgbClr val="000000"/>
                </a:solidFill>
                <a:latin typeface="+mn-lt"/>
              </a:defRPr>
            </a:lvl9pPr>
          </a:lstStyle>
          <a:p>
            <a:pPr marL="285750" lvl="1">
              <a:spcAft>
                <a:spcPts val="2500"/>
              </a:spcAft>
              <a:buFont typeface="Arial" panose="020B0604020202020204" pitchFamily="34" charset="0"/>
              <a:buChar char="•"/>
            </a:pPr>
            <a:r>
              <a:rPr lang="en-GB" sz="1900" dirty="0" smtClean="0"/>
              <a:t>Gain a common language </a:t>
            </a:r>
          </a:p>
          <a:p>
            <a:pPr marL="285750" lvl="1">
              <a:spcAft>
                <a:spcPts val="2500"/>
              </a:spcAft>
              <a:buFont typeface="Arial" panose="020B0604020202020204" pitchFamily="34" charset="0"/>
              <a:buChar char="•"/>
            </a:pPr>
            <a:r>
              <a:rPr lang="en-GB" sz="1900" dirty="0" smtClean="0"/>
              <a:t>Involve citizens by spanning the structural holes </a:t>
            </a:r>
          </a:p>
          <a:p>
            <a:pPr marL="285750" lvl="1">
              <a:spcAft>
                <a:spcPts val="2500"/>
              </a:spcAft>
              <a:buFont typeface="Arial" panose="020B0604020202020204" pitchFamily="34" charset="0"/>
              <a:buChar char="•"/>
            </a:pPr>
            <a:r>
              <a:rPr lang="en-GB" sz="1900" dirty="0" smtClean="0"/>
              <a:t>Define process and outcome before allocating</a:t>
            </a:r>
          </a:p>
          <a:p>
            <a:pPr marL="285750" lvl="1">
              <a:spcAft>
                <a:spcPts val="2500"/>
              </a:spcAft>
              <a:buFont typeface="Arial" panose="020B0604020202020204" pitchFamily="34" charset="0"/>
              <a:buChar char="•"/>
            </a:pPr>
            <a:r>
              <a:rPr lang="en-GB" sz="1900" dirty="0" smtClean="0"/>
              <a:t>Validate the opposition</a:t>
            </a:r>
          </a:p>
        </p:txBody>
      </p:sp>
      <p:pic>
        <p:nvPicPr>
          <p:cNvPr id="8" name="Picture 2" descr="http://www.fefo.no/no/Naturressurser/PublishingImages/Energi,%20vann%20vind%20biovarme/vindm%C3%B8ller.jpg"/>
          <p:cNvPicPr>
            <a:picLocks noChangeAspect="1" noChangeArrowheads="1"/>
          </p:cNvPicPr>
          <p:nvPr/>
        </p:nvPicPr>
        <p:blipFill rotWithShape="1">
          <a:blip r:embed="rId3">
            <a:extLst>
              <a:ext uri="{28A0092B-C50C-407E-A947-70E740481C1C}">
                <a14:useLocalDpi xmlns:a14="http://schemas.microsoft.com/office/drawing/2010/main" val="0"/>
              </a:ext>
            </a:extLst>
          </a:blip>
          <a:srcRect l="26520" r="42666"/>
          <a:stretch/>
        </p:blipFill>
        <p:spPr bwMode="auto">
          <a:xfrm>
            <a:off x="7272300" y="404664"/>
            <a:ext cx="1800200" cy="61926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txBox="1">
            <a:spLocks noChangeArrowheads="1"/>
          </p:cNvSpPr>
          <p:nvPr/>
        </p:nvSpPr>
        <p:spPr bwMode="auto">
          <a:xfrm>
            <a:off x="899592" y="4005064"/>
            <a:ext cx="5256584" cy="208823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fontAlgn="base">
              <a:spcBef>
                <a:spcPct val="20000"/>
              </a:spcBef>
              <a:spcAft>
                <a:spcPct val="0"/>
              </a:spcAft>
              <a:defRPr sz="1600">
                <a:solidFill>
                  <a:srgbClr val="000000"/>
                </a:solidFill>
                <a:latin typeface="+mn-lt"/>
                <a:ea typeface="+mn-ea"/>
                <a:cs typeface="+mn-cs"/>
              </a:defRPr>
            </a:lvl1pPr>
            <a:lvl2pPr marL="742950" indent="-285750" algn="l" rtl="0" fontAlgn="base">
              <a:spcBef>
                <a:spcPct val="20000"/>
              </a:spcBef>
              <a:spcAft>
                <a:spcPct val="0"/>
              </a:spcAft>
              <a:buChar char="•"/>
              <a:defRPr sz="1600">
                <a:solidFill>
                  <a:srgbClr val="000000"/>
                </a:solidFill>
                <a:latin typeface="+mn-lt"/>
              </a:defRPr>
            </a:lvl2pPr>
            <a:lvl3pPr marL="1146175" indent="-228600" algn="l" rtl="0" fontAlgn="base">
              <a:spcBef>
                <a:spcPct val="20000"/>
              </a:spcBef>
              <a:spcAft>
                <a:spcPct val="0"/>
              </a:spcAft>
              <a:buChar char="•"/>
              <a:defRPr sz="1600">
                <a:solidFill>
                  <a:srgbClr val="000000"/>
                </a:solidFill>
                <a:latin typeface="+mn-lt"/>
              </a:defRPr>
            </a:lvl3pPr>
            <a:lvl4pPr marL="1600200" indent="-228600" algn="l" rtl="0" fontAlgn="base">
              <a:spcBef>
                <a:spcPct val="20000"/>
              </a:spcBef>
              <a:spcAft>
                <a:spcPct val="0"/>
              </a:spcAft>
              <a:buChar char="•"/>
              <a:defRPr sz="1600">
                <a:solidFill>
                  <a:srgbClr val="000000"/>
                </a:solidFill>
                <a:latin typeface="+mn-lt"/>
              </a:defRPr>
            </a:lvl4pPr>
            <a:lvl5pPr marL="2057400" indent="-228600" algn="l" rtl="0" fontAlgn="base">
              <a:spcBef>
                <a:spcPct val="20000"/>
              </a:spcBef>
              <a:spcAft>
                <a:spcPct val="0"/>
              </a:spcAft>
              <a:buChar char="•"/>
              <a:defRPr sz="1600">
                <a:solidFill>
                  <a:srgbClr val="000000"/>
                </a:solidFill>
                <a:latin typeface="+mn-lt"/>
              </a:defRPr>
            </a:lvl5pPr>
            <a:lvl6pPr marL="2514600" indent="-228600" algn="l" rtl="0" fontAlgn="base">
              <a:spcBef>
                <a:spcPct val="20000"/>
              </a:spcBef>
              <a:spcAft>
                <a:spcPct val="0"/>
              </a:spcAft>
              <a:buChar char="•"/>
              <a:defRPr sz="1600">
                <a:solidFill>
                  <a:srgbClr val="000000"/>
                </a:solidFill>
                <a:latin typeface="+mn-lt"/>
              </a:defRPr>
            </a:lvl6pPr>
            <a:lvl7pPr marL="2971800" indent="-228600" algn="l" rtl="0" fontAlgn="base">
              <a:spcBef>
                <a:spcPct val="20000"/>
              </a:spcBef>
              <a:spcAft>
                <a:spcPct val="0"/>
              </a:spcAft>
              <a:buChar char="•"/>
              <a:defRPr sz="1600">
                <a:solidFill>
                  <a:srgbClr val="000000"/>
                </a:solidFill>
                <a:latin typeface="+mn-lt"/>
              </a:defRPr>
            </a:lvl7pPr>
            <a:lvl8pPr marL="3429000" indent="-228600" algn="l" rtl="0" fontAlgn="base">
              <a:spcBef>
                <a:spcPct val="20000"/>
              </a:spcBef>
              <a:spcAft>
                <a:spcPct val="0"/>
              </a:spcAft>
              <a:buChar char="•"/>
              <a:defRPr sz="1600">
                <a:solidFill>
                  <a:srgbClr val="000000"/>
                </a:solidFill>
                <a:latin typeface="+mn-lt"/>
              </a:defRPr>
            </a:lvl8pPr>
            <a:lvl9pPr marL="3886200" indent="-228600" algn="l" rtl="0" fontAlgn="base">
              <a:spcBef>
                <a:spcPct val="20000"/>
              </a:spcBef>
              <a:spcAft>
                <a:spcPct val="0"/>
              </a:spcAft>
              <a:buChar char="•"/>
              <a:defRPr sz="1600">
                <a:solidFill>
                  <a:srgbClr val="000000"/>
                </a:solidFill>
                <a:latin typeface="+mn-lt"/>
              </a:defRPr>
            </a:lvl9pPr>
          </a:lstStyle>
          <a:p>
            <a:pPr marL="360000" lvl="1" indent="0" algn="just">
              <a:spcAft>
                <a:spcPts val="1500"/>
              </a:spcAft>
              <a:buNone/>
            </a:pPr>
            <a:r>
              <a:rPr lang="en-GB" sz="1400" i="1" dirty="0" smtClean="0"/>
              <a:t>”</a:t>
            </a:r>
            <a:r>
              <a:rPr lang="da-DK" sz="1400" i="1" dirty="0" smtClean="0"/>
              <a:t>Ja, men det er nemt at være modstander, ikke. Du behøver ikke at komme med løsninger, du kan bare komme med angreb. Så </a:t>
            </a:r>
            <a:r>
              <a:rPr lang="da-DK" sz="1400" i="1" dirty="0"/>
              <a:t>er det op til os, at komme med løsningsforslag.” </a:t>
            </a:r>
            <a:r>
              <a:rPr lang="en-GB" sz="1400" i="1" dirty="0" smtClean="0"/>
              <a:t>(C4)</a:t>
            </a:r>
          </a:p>
          <a:p>
            <a:pPr marL="360000" lvl="1" indent="0" algn="just">
              <a:spcAft>
                <a:spcPts val="2500"/>
              </a:spcAft>
              <a:buNone/>
            </a:pPr>
            <a:r>
              <a:rPr lang="en-GB" sz="1400" i="1" dirty="0" smtClean="0"/>
              <a:t>“Yes, but it is easy to oppose, right. You don’t need to come up with solutions, you can just attack. And then it’s up to us to propose the solutions” (C4, translated by Tine)</a:t>
            </a:r>
          </a:p>
        </p:txBody>
      </p:sp>
    </p:spTree>
    <p:extLst>
      <p:ext uri="{BB962C8B-B14F-4D97-AF65-F5344CB8AC3E}">
        <p14:creationId xmlns:p14="http://schemas.microsoft.com/office/powerpoint/2010/main" val="1814375659"/>
      </p:ext>
    </p:extLst>
  </p:cSld>
  <p:clrMapOvr>
    <a:masterClrMapping/>
  </p:clrMapOvr>
  <p:timing>
    <p:tnLst>
      <p:par>
        <p:cTn id="1" dur="indefinite" restart="never" nodeType="tmRoot"/>
      </p:par>
    </p:tnLst>
  </p:timing>
</p:sld>
</file>

<file path=ppt/theme/theme1.xml><?xml version="1.0" encoding="utf-8"?>
<a:theme xmlns:a="http://schemas.openxmlformats.org/drawingml/2006/main" name="ku_uk">
  <a:themeElements>
    <a:clrScheme name="ku_uk 1">
      <a:dk1>
        <a:srgbClr val="6E6E6E"/>
      </a:dk1>
      <a:lt1>
        <a:srgbClr val="FFFFFF"/>
      </a:lt1>
      <a:dk2>
        <a:srgbClr val="933027"/>
      </a:dk2>
      <a:lt2>
        <a:srgbClr val="6E6E6E"/>
      </a:lt2>
      <a:accent1>
        <a:srgbClr val="933027"/>
      </a:accent1>
      <a:accent2>
        <a:srgbClr val="B2523C"/>
      </a:accent2>
      <a:accent3>
        <a:srgbClr val="FFFFFF"/>
      </a:accent3>
      <a:accent4>
        <a:srgbClr val="5D5D5D"/>
      </a:accent4>
      <a:accent5>
        <a:srgbClr val="C8ADAC"/>
      </a:accent5>
      <a:accent6>
        <a:srgbClr val="A14935"/>
      </a:accent6>
      <a:hlink>
        <a:srgbClr val="C98872"/>
      </a:hlink>
      <a:folHlink>
        <a:srgbClr val="E3C3B6"/>
      </a:folHlink>
    </a:clrScheme>
    <a:fontScheme name="ku_u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u_uk 1">
        <a:dk1>
          <a:srgbClr val="6E6E6E"/>
        </a:dk1>
        <a:lt1>
          <a:srgbClr val="FFFFFF"/>
        </a:lt1>
        <a:dk2>
          <a:srgbClr val="933027"/>
        </a:dk2>
        <a:lt2>
          <a:srgbClr val="6E6E6E"/>
        </a:lt2>
        <a:accent1>
          <a:srgbClr val="933027"/>
        </a:accent1>
        <a:accent2>
          <a:srgbClr val="B2523C"/>
        </a:accent2>
        <a:accent3>
          <a:srgbClr val="FFFFFF"/>
        </a:accent3>
        <a:accent4>
          <a:srgbClr val="5D5D5D"/>
        </a:accent4>
        <a:accent5>
          <a:srgbClr val="C8ADAC"/>
        </a:accent5>
        <a:accent6>
          <a:srgbClr val="A14935"/>
        </a:accent6>
        <a:hlink>
          <a:srgbClr val="C98872"/>
        </a:hlink>
        <a:folHlink>
          <a:srgbClr val="E3C3B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8481</TotalTime>
  <Words>310</Words>
  <Application>Microsoft Office PowerPoint</Application>
  <PresentationFormat>On-screen Show (4:3)</PresentationFormat>
  <Paragraphs>93</Paragraphs>
  <Slides>10</Slides>
  <Notes>7</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ku_uk</vt:lpstr>
      <vt:lpstr>Same turbines, different perceptions – how networks, norms and trust influence wind turbine acceptance.  A case study of the wind turbine planning in Lemvig Municipality </vt:lpstr>
      <vt:lpstr>Lemvig Municipality</vt:lpstr>
      <vt:lpstr>Social Capital</vt:lpstr>
      <vt:lpstr>PowerPoint Presentation</vt:lpstr>
      <vt:lpstr>The ‘old’ planning process; why so successful?</vt:lpstr>
      <vt:lpstr>The ‘new’ planning process</vt:lpstr>
      <vt:lpstr>Vandborg; what caused the problem? </vt:lpstr>
      <vt:lpstr>The planning challenges</vt:lpstr>
      <vt:lpstr>How to meet the scepticism</vt:lpstr>
      <vt:lpstr>PowerPoint Presentation</vt:lpstr>
    </vt:vector>
  </TitlesOfParts>
  <Company>Københavns Universitet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install</dc:creator>
  <cp:lastModifiedBy>DTU</cp:lastModifiedBy>
  <cp:revision>120</cp:revision>
  <dcterms:created xsi:type="dcterms:W3CDTF">2005-11-10T15:02:29Z</dcterms:created>
  <dcterms:modified xsi:type="dcterms:W3CDTF">2015-01-30T09:27:41Z</dcterms:modified>
</cp:coreProperties>
</file>